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288" r:id="rId3"/>
    <p:sldId id="308" r:id="rId4"/>
    <p:sldId id="304" r:id="rId5"/>
    <p:sldId id="310" r:id="rId6"/>
    <p:sldId id="316" r:id="rId7"/>
    <p:sldId id="309" r:id="rId8"/>
    <p:sldId id="322" r:id="rId9"/>
    <p:sldId id="318" r:id="rId10"/>
    <p:sldId id="323" r:id="rId11"/>
    <p:sldId id="325" r:id="rId12"/>
    <p:sldId id="330" r:id="rId13"/>
    <p:sldId id="329" r:id="rId14"/>
    <p:sldId id="331" r:id="rId15"/>
    <p:sldId id="314" r:id="rId16"/>
    <p:sldId id="32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FFCC"/>
    <a:srgbClr val="DCF3F8"/>
    <a:srgbClr val="00FFFF"/>
    <a:srgbClr val="FFFF99"/>
    <a:srgbClr val="964896"/>
    <a:srgbClr val="0356B1"/>
    <a:srgbClr val="FC5617"/>
    <a:srgbClr val="FED0BE"/>
    <a:srgbClr val="AC4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76"/>
      </p:cViewPr>
      <p:guideLst>
        <p:guide orient="horz" pos="2092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B93C4-4362-4C1E-9AA3-2800C8B2885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90BC8-B9F2-4E9F-9205-4AF580C4575E}">
      <dgm:prSet phldrT="[Text]" custT="1"/>
      <dgm:spPr/>
      <dgm:t>
        <a:bodyPr/>
        <a:lstStyle/>
        <a:p>
          <a:pPr algn="ctr"/>
          <a:r>
            <a:rPr lang="fr-BE" sz="1800" dirty="0" err="1"/>
            <a:t>Establishing</a:t>
          </a:r>
          <a:r>
            <a:rPr lang="fr-BE" sz="1800" dirty="0"/>
            <a:t> an effective </a:t>
          </a:r>
          <a:r>
            <a:rPr lang="fr-BE" sz="1800" dirty="0" err="1"/>
            <a:t>strategy</a:t>
          </a:r>
          <a:r>
            <a:rPr lang="fr-BE" sz="1800" dirty="0"/>
            <a:t> for the smart management of </a:t>
          </a:r>
          <a:r>
            <a:rPr lang="fr-BE" sz="1800" dirty="0" err="1"/>
            <a:t>intellectual</a:t>
          </a:r>
          <a:r>
            <a:rPr lang="fr-BE" sz="1800" dirty="0"/>
            <a:t> assets</a:t>
          </a:r>
          <a:endParaRPr lang="en-US" sz="1800" dirty="0"/>
        </a:p>
      </dgm:t>
    </dgm:pt>
    <dgm:pt modelId="{8AD787E6-C7E8-4C63-9355-FE330C113B11}" type="parTrans" cxnId="{971BEFE5-D3F1-4D65-B7B4-E02228BA8D9B}">
      <dgm:prSet/>
      <dgm:spPr/>
      <dgm:t>
        <a:bodyPr/>
        <a:lstStyle/>
        <a:p>
          <a:pPr algn="ctr"/>
          <a:endParaRPr lang="en-US"/>
        </a:p>
      </dgm:t>
    </dgm:pt>
    <dgm:pt modelId="{6FA2E0C7-6AC7-480B-842E-B298DAD076B1}" type="sibTrans" cxnId="{971BEFE5-D3F1-4D65-B7B4-E02228BA8D9B}">
      <dgm:prSet/>
      <dgm:spPr/>
      <dgm:t>
        <a:bodyPr/>
        <a:lstStyle/>
        <a:p>
          <a:pPr algn="ctr"/>
          <a:endParaRPr lang="en-US"/>
        </a:p>
      </dgm:t>
    </dgm:pt>
    <dgm:pt modelId="{A5568758-71B0-4DD9-BC9B-D3B5740E3A18}">
      <dgm:prSet phldrT="[Text]"/>
      <dgm:spPr/>
      <dgm:t>
        <a:bodyPr/>
        <a:lstStyle/>
        <a:p>
          <a:pPr algn="l"/>
          <a:r>
            <a:rPr lang="en-US" dirty="0"/>
            <a:t>Defining strategic intellectual assets management practices</a:t>
          </a:r>
        </a:p>
      </dgm:t>
    </dgm:pt>
    <dgm:pt modelId="{0AE02A66-A1F0-473A-B60F-A761257BAFFD}" type="parTrans" cxnId="{7D3F5F1D-5159-4C92-AD26-6192136089D4}">
      <dgm:prSet/>
      <dgm:spPr/>
      <dgm:t>
        <a:bodyPr/>
        <a:lstStyle/>
        <a:p>
          <a:pPr algn="ctr"/>
          <a:endParaRPr lang="en-US"/>
        </a:p>
      </dgm:t>
    </dgm:pt>
    <dgm:pt modelId="{394144FB-CC7C-4024-B8BE-B889BB6EF104}" type="sibTrans" cxnId="{7D3F5F1D-5159-4C92-AD26-6192136089D4}">
      <dgm:prSet/>
      <dgm:spPr/>
      <dgm:t>
        <a:bodyPr/>
        <a:lstStyle/>
        <a:p>
          <a:pPr algn="ctr"/>
          <a:endParaRPr lang="en-US"/>
        </a:p>
      </dgm:t>
    </dgm:pt>
    <dgm:pt modelId="{BECD48D0-A44E-4508-98F5-1C9DA00F6EDA}">
      <dgm:prSet phldrT="[Text]" custT="1"/>
      <dgm:spPr/>
      <dgm:t>
        <a:bodyPr/>
        <a:lstStyle/>
        <a:p>
          <a:pPr algn="ctr"/>
          <a:r>
            <a:rPr lang="fr-BE" sz="1800" dirty="0" err="1"/>
            <a:t>Managing</a:t>
          </a:r>
          <a:r>
            <a:rPr lang="fr-BE" sz="1800" dirty="0"/>
            <a:t> </a:t>
          </a:r>
          <a:r>
            <a:rPr lang="fr-BE" sz="1800" dirty="0" err="1"/>
            <a:t>intellectual</a:t>
          </a:r>
          <a:r>
            <a:rPr lang="fr-BE" sz="1800" dirty="0"/>
            <a:t> assets in joint </a:t>
          </a:r>
          <a:r>
            <a:rPr lang="fr-BE" sz="1800" dirty="0" err="1"/>
            <a:t>research</a:t>
          </a:r>
          <a:r>
            <a:rPr lang="fr-BE" sz="1800" dirty="0"/>
            <a:t> </a:t>
          </a:r>
          <a:r>
            <a:rPr lang="fr-BE" sz="1800" dirty="0" err="1"/>
            <a:t>activities</a:t>
          </a:r>
          <a:endParaRPr lang="en-US" sz="1800" dirty="0"/>
        </a:p>
      </dgm:t>
    </dgm:pt>
    <dgm:pt modelId="{176A8C17-4FCE-4684-B6DE-AD7DF6F0AF1C}" type="parTrans" cxnId="{92376EC7-EB89-4335-975D-75F1DA8ED8CB}">
      <dgm:prSet/>
      <dgm:spPr/>
      <dgm:t>
        <a:bodyPr/>
        <a:lstStyle/>
        <a:p>
          <a:pPr algn="ctr"/>
          <a:endParaRPr lang="en-US"/>
        </a:p>
      </dgm:t>
    </dgm:pt>
    <dgm:pt modelId="{2BC88A47-F818-46F6-BFB0-E569CF8EAC5B}" type="sibTrans" cxnId="{92376EC7-EB89-4335-975D-75F1DA8ED8CB}">
      <dgm:prSet/>
      <dgm:spPr/>
      <dgm:t>
        <a:bodyPr/>
        <a:lstStyle/>
        <a:p>
          <a:pPr algn="ctr"/>
          <a:endParaRPr lang="en-US"/>
        </a:p>
      </dgm:t>
    </dgm:pt>
    <dgm:pt modelId="{AE3C80B6-6B7B-46FF-8269-162EDE35DF63}">
      <dgm:prSet phldrT="[Text]" custT="1"/>
      <dgm:spPr/>
      <dgm:t>
        <a:bodyPr/>
        <a:lstStyle/>
        <a:p>
          <a:pPr algn="ctr"/>
          <a:r>
            <a:rPr lang="en-US" sz="1800" dirty="0"/>
            <a:t>From intellectual assets creation to the market</a:t>
          </a:r>
        </a:p>
      </dgm:t>
    </dgm:pt>
    <dgm:pt modelId="{D2272AAA-1224-4567-A66A-A271496F92BD}" type="parTrans" cxnId="{3C433FB1-E327-4FD4-B0C9-1EF523D77213}">
      <dgm:prSet/>
      <dgm:spPr/>
      <dgm:t>
        <a:bodyPr/>
        <a:lstStyle/>
        <a:p>
          <a:pPr algn="ctr"/>
          <a:endParaRPr lang="en-US"/>
        </a:p>
      </dgm:t>
    </dgm:pt>
    <dgm:pt modelId="{003D6F2C-4DE9-44D5-93CA-55E7320D036F}" type="sibTrans" cxnId="{3C433FB1-E327-4FD4-B0C9-1EF523D77213}">
      <dgm:prSet/>
      <dgm:spPr/>
      <dgm:t>
        <a:bodyPr/>
        <a:lstStyle/>
        <a:p>
          <a:pPr algn="ctr"/>
          <a:endParaRPr lang="en-US"/>
        </a:p>
      </dgm:t>
    </dgm:pt>
    <dgm:pt modelId="{2F68A444-C604-4FE6-A9A8-B8C28F6501D8}">
      <dgm:prSet phldrT="[Text]"/>
      <dgm:spPr/>
      <dgm:t>
        <a:bodyPr/>
        <a:lstStyle/>
        <a:p>
          <a:pPr algn="l"/>
          <a:r>
            <a:rPr lang="en-US" dirty="0"/>
            <a:t>Finding fit for purpose means for control </a:t>
          </a:r>
        </a:p>
      </dgm:t>
    </dgm:pt>
    <dgm:pt modelId="{F9EE64EF-D153-444E-89ED-85E2F240A5E8}" type="parTrans" cxnId="{4D5CD3BD-2F01-46B9-93A1-EC638B6DADF6}">
      <dgm:prSet/>
      <dgm:spPr/>
      <dgm:t>
        <a:bodyPr/>
        <a:lstStyle/>
        <a:p>
          <a:pPr algn="ctr"/>
          <a:endParaRPr lang="en-US"/>
        </a:p>
      </dgm:t>
    </dgm:pt>
    <dgm:pt modelId="{5C34A051-D264-410A-8EDC-18343A0C7A28}" type="sibTrans" cxnId="{4D5CD3BD-2F01-46B9-93A1-EC638B6DADF6}">
      <dgm:prSet/>
      <dgm:spPr/>
      <dgm:t>
        <a:bodyPr/>
        <a:lstStyle/>
        <a:p>
          <a:pPr algn="ctr"/>
          <a:endParaRPr lang="en-US"/>
        </a:p>
      </dgm:t>
    </dgm:pt>
    <dgm:pt modelId="{2850A953-C2DF-4FE3-B6BF-126278295A5F}">
      <dgm:prSet phldrT="[Text]"/>
      <dgm:spPr/>
      <dgm:t>
        <a:bodyPr/>
        <a:lstStyle/>
        <a:p>
          <a:pPr algn="l"/>
          <a:r>
            <a:rPr lang="en-US" dirty="0"/>
            <a:t>Managing intellectual assets to enable Open Science and Open Innovation</a:t>
          </a:r>
        </a:p>
      </dgm:t>
    </dgm:pt>
    <dgm:pt modelId="{0705BCD4-AB4C-4BC1-BC7F-E2F5EF5BA713}" type="parTrans" cxnId="{69173E0B-7FF3-40D9-870A-7B96A10BFE72}">
      <dgm:prSet/>
      <dgm:spPr/>
      <dgm:t>
        <a:bodyPr/>
        <a:lstStyle/>
        <a:p>
          <a:endParaRPr lang="en-US"/>
        </a:p>
      </dgm:t>
    </dgm:pt>
    <dgm:pt modelId="{1985C78E-3F98-48DD-9710-FF96BCAE39B5}" type="sibTrans" cxnId="{69173E0B-7FF3-40D9-870A-7B96A10BFE72}">
      <dgm:prSet/>
      <dgm:spPr/>
      <dgm:t>
        <a:bodyPr/>
        <a:lstStyle/>
        <a:p>
          <a:endParaRPr lang="en-US"/>
        </a:p>
      </dgm:t>
    </dgm:pt>
    <dgm:pt modelId="{E179B19A-0CCD-4043-8AA5-54B175F9C7D0}">
      <dgm:prSet phldrT="[Text]"/>
      <dgm:spPr/>
      <dgm:t>
        <a:bodyPr/>
        <a:lstStyle/>
        <a:p>
          <a:pPr algn="l"/>
          <a:r>
            <a:rPr lang="en-US" dirty="0"/>
            <a:t>Investing in education, training and awareness raising</a:t>
          </a:r>
        </a:p>
      </dgm:t>
    </dgm:pt>
    <dgm:pt modelId="{99E4003B-FCA0-4420-92B8-40E4033D03BB}" type="parTrans" cxnId="{0FD03E53-CF77-437C-B93E-EC2314EA888F}">
      <dgm:prSet/>
      <dgm:spPr/>
      <dgm:t>
        <a:bodyPr/>
        <a:lstStyle/>
        <a:p>
          <a:endParaRPr lang="en-US"/>
        </a:p>
      </dgm:t>
    </dgm:pt>
    <dgm:pt modelId="{11B87E57-AD76-4DBC-9B66-68625CF3E433}" type="sibTrans" cxnId="{0FD03E53-CF77-437C-B93E-EC2314EA888F}">
      <dgm:prSet/>
      <dgm:spPr/>
      <dgm:t>
        <a:bodyPr/>
        <a:lstStyle/>
        <a:p>
          <a:endParaRPr lang="en-US"/>
        </a:p>
      </dgm:t>
    </dgm:pt>
    <dgm:pt modelId="{8C461097-6735-466C-8E72-606C21DF3A19}">
      <dgm:prSet phldrT="[Text]"/>
      <dgm:spPr/>
      <dgm:t>
        <a:bodyPr/>
        <a:lstStyle/>
        <a:p>
          <a:pPr algn="l"/>
          <a:endParaRPr lang="en-US" dirty="0"/>
        </a:p>
      </dgm:t>
    </dgm:pt>
    <dgm:pt modelId="{0B27A8CA-33B5-414A-82FB-CA6D3E8B942B}" type="parTrans" cxnId="{557FF2FA-7AAC-4DCE-A34C-35E6D4157D05}">
      <dgm:prSet/>
      <dgm:spPr/>
      <dgm:t>
        <a:bodyPr/>
        <a:lstStyle/>
        <a:p>
          <a:endParaRPr lang="en-US"/>
        </a:p>
      </dgm:t>
    </dgm:pt>
    <dgm:pt modelId="{D2381913-91BD-4951-AF88-5E34D268A2B6}" type="sibTrans" cxnId="{557FF2FA-7AAC-4DCE-A34C-35E6D4157D05}">
      <dgm:prSet/>
      <dgm:spPr/>
      <dgm:t>
        <a:bodyPr/>
        <a:lstStyle/>
        <a:p>
          <a:endParaRPr lang="en-US"/>
        </a:p>
      </dgm:t>
    </dgm:pt>
    <dgm:pt modelId="{8E028DDD-5D3C-43CA-BA11-1B4E3610E72B}">
      <dgm:prSet phldrT="[Text]"/>
      <dgm:spPr/>
      <dgm:t>
        <a:bodyPr/>
        <a:lstStyle/>
        <a:p>
          <a:pPr algn="l"/>
          <a:endParaRPr lang="en-US" dirty="0"/>
        </a:p>
      </dgm:t>
    </dgm:pt>
    <dgm:pt modelId="{D724C0FE-A035-4F6B-8B1D-C16082F02CEE}" type="parTrans" cxnId="{3ADD999F-FD4A-4952-9416-41745D54BB3C}">
      <dgm:prSet/>
      <dgm:spPr/>
      <dgm:t>
        <a:bodyPr/>
        <a:lstStyle/>
        <a:p>
          <a:endParaRPr lang="en-US"/>
        </a:p>
      </dgm:t>
    </dgm:pt>
    <dgm:pt modelId="{65CEB747-3A4A-4A7E-BC10-21D39BCC6BD8}" type="sibTrans" cxnId="{3ADD999F-FD4A-4952-9416-41745D54BB3C}">
      <dgm:prSet/>
      <dgm:spPr/>
      <dgm:t>
        <a:bodyPr/>
        <a:lstStyle/>
        <a:p>
          <a:endParaRPr lang="en-US"/>
        </a:p>
      </dgm:t>
    </dgm:pt>
    <dgm:pt modelId="{5F9E5CDC-1E29-4E5B-BDB1-537F9BD56994}">
      <dgm:prSet phldrT="[Text]"/>
      <dgm:spPr/>
      <dgm:t>
        <a:bodyPr/>
        <a:lstStyle/>
        <a:p>
          <a:pPr algn="l"/>
          <a:r>
            <a:rPr lang="en-US" dirty="0"/>
            <a:t>Carrying out valuation of intellectual property </a:t>
          </a:r>
        </a:p>
      </dgm:t>
    </dgm:pt>
    <dgm:pt modelId="{AFB7C1DC-1283-4501-A17C-A2E470C98B3C}" type="parTrans" cxnId="{96A0D2DE-99DC-4E1A-B069-5423B524E405}">
      <dgm:prSet/>
      <dgm:spPr/>
      <dgm:t>
        <a:bodyPr/>
        <a:lstStyle/>
        <a:p>
          <a:endParaRPr lang="en-US"/>
        </a:p>
      </dgm:t>
    </dgm:pt>
    <dgm:pt modelId="{D0263B2F-5E53-4DD8-847B-31DE130E53F1}" type="sibTrans" cxnId="{96A0D2DE-99DC-4E1A-B069-5423B524E405}">
      <dgm:prSet/>
      <dgm:spPr/>
      <dgm:t>
        <a:bodyPr/>
        <a:lstStyle/>
        <a:p>
          <a:endParaRPr lang="en-US"/>
        </a:p>
      </dgm:t>
    </dgm:pt>
    <dgm:pt modelId="{971C469A-C7D2-44B5-AB74-ABE32B8A6804}">
      <dgm:prSet phldrT="[Text]"/>
      <dgm:spPr/>
      <dgm:t>
        <a:bodyPr/>
        <a:lstStyle/>
        <a:p>
          <a:pPr algn="l"/>
          <a:endParaRPr lang="en-US" dirty="0"/>
        </a:p>
      </dgm:t>
    </dgm:pt>
    <dgm:pt modelId="{62617B9A-7762-4DD6-8058-507850B2EF0F}" type="parTrans" cxnId="{EDB63E43-A985-4172-95A1-53CB7C7AE7F0}">
      <dgm:prSet/>
      <dgm:spPr/>
      <dgm:t>
        <a:bodyPr/>
        <a:lstStyle/>
        <a:p>
          <a:endParaRPr lang="en-US"/>
        </a:p>
      </dgm:t>
    </dgm:pt>
    <dgm:pt modelId="{84088169-FC86-414B-A987-AB306BE2BE49}" type="sibTrans" cxnId="{EDB63E43-A985-4172-95A1-53CB7C7AE7F0}">
      <dgm:prSet/>
      <dgm:spPr/>
      <dgm:t>
        <a:bodyPr/>
        <a:lstStyle/>
        <a:p>
          <a:endParaRPr lang="en-US"/>
        </a:p>
      </dgm:t>
    </dgm:pt>
    <dgm:pt modelId="{643CBD72-F18D-4660-950C-8513C9EC5BFC}">
      <dgm:prSet phldrT="[Text]"/>
      <dgm:spPr/>
      <dgm:t>
        <a:bodyPr/>
        <a:lstStyle/>
        <a:p>
          <a:pPr algn="l"/>
          <a:r>
            <a:rPr lang="en-US" dirty="0"/>
            <a:t>Monitoring, transfer and licensing practices</a:t>
          </a:r>
        </a:p>
      </dgm:t>
    </dgm:pt>
    <dgm:pt modelId="{C7AE34AA-06C8-49A4-817E-6BCBF31ABBDF}" type="parTrans" cxnId="{AC94D0E6-0F44-4DCB-BE39-4C41EE45269D}">
      <dgm:prSet/>
      <dgm:spPr/>
      <dgm:t>
        <a:bodyPr/>
        <a:lstStyle/>
        <a:p>
          <a:endParaRPr lang="en-US"/>
        </a:p>
      </dgm:t>
    </dgm:pt>
    <dgm:pt modelId="{D1C79939-0032-4506-9F78-85C7C935907C}" type="sibTrans" cxnId="{AC94D0E6-0F44-4DCB-BE39-4C41EE45269D}">
      <dgm:prSet/>
      <dgm:spPr/>
      <dgm:t>
        <a:bodyPr/>
        <a:lstStyle/>
        <a:p>
          <a:endParaRPr lang="en-US"/>
        </a:p>
      </dgm:t>
    </dgm:pt>
    <dgm:pt modelId="{E8FB9F15-7D14-485D-92FA-0C1789A65FE2}">
      <dgm:prSet phldrT="[Text]"/>
      <dgm:spPr/>
      <dgm:t>
        <a:bodyPr/>
        <a:lstStyle/>
        <a:p>
          <a:pPr algn="l"/>
          <a:endParaRPr lang="en-US"/>
        </a:p>
      </dgm:t>
    </dgm:pt>
    <dgm:pt modelId="{C59ED56D-D345-4703-B574-C6D97F9DE580}" type="parTrans" cxnId="{D9B17C71-29D8-4FE7-8DA8-3BA1F9EC9736}">
      <dgm:prSet/>
      <dgm:spPr/>
      <dgm:t>
        <a:bodyPr/>
        <a:lstStyle/>
        <a:p>
          <a:endParaRPr lang="en-US"/>
        </a:p>
      </dgm:t>
    </dgm:pt>
    <dgm:pt modelId="{C41E5B67-7CD5-4E6B-A828-A88F12A75A56}" type="sibTrans" cxnId="{D9B17C71-29D8-4FE7-8DA8-3BA1F9EC9736}">
      <dgm:prSet/>
      <dgm:spPr/>
      <dgm:t>
        <a:bodyPr/>
        <a:lstStyle/>
        <a:p>
          <a:endParaRPr lang="en-US"/>
        </a:p>
      </dgm:t>
    </dgm:pt>
    <dgm:pt modelId="{99F0B6E4-33BC-4452-B244-60429E897554}">
      <dgm:prSet phldrT="[Text]"/>
      <dgm:spPr/>
      <dgm:t>
        <a:bodyPr/>
        <a:lstStyle/>
        <a:p>
          <a:pPr algn="l"/>
          <a:r>
            <a:rPr lang="en-US" dirty="0"/>
            <a:t>Clarifying ownership provisions as early as possible</a:t>
          </a:r>
        </a:p>
      </dgm:t>
    </dgm:pt>
    <dgm:pt modelId="{F27DB42A-8AB3-43CF-B403-5095A809BBED}" type="sibTrans" cxnId="{CE41AC13-14F3-4D82-AEA6-804ECECCD915}">
      <dgm:prSet/>
      <dgm:spPr/>
      <dgm:t>
        <a:bodyPr/>
        <a:lstStyle/>
        <a:p>
          <a:pPr algn="ctr"/>
          <a:endParaRPr lang="en-US"/>
        </a:p>
      </dgm:t>
    </dgm:pt>
    <dgm:pt modelId="{A969E18F-666B-42CC-A9B7-2E863B09EC9C}" type="parTrans" cxnId="{CE41AC13-14F3-4D82-AEA6-804ECECCD915}">
      <dgm:prSet/>
      <dgm:spPr/>
      <dgm:t>
        <a:bodyPr/>
        <a:lstStyle/>
        <a:p>
          <a:pPr algn="ctr"/>
          <a:endParaRPr lang="en-US"/>
        </a:p>
      </dgm:t>
    </dgm:pt>
    <dgm:pt modelId="{8F337DC0-EE14-4660-A835-24D935AE89FA}">
      <dgm:prSet phldrT="[Text]"/>
      <dgm:spPr/>
      <dgm:t>
        <a:bodyPr/>
        <a:lstStyle/>
        <a:p>
          <a:pPr algn="l"/>
          <a:endParaRPr lang="en-US" dirty="0"/>
        </a:p>
      </dgm:t>
    </dgm:pt>
    <dgm:pt modelId="{CA879271-D809-4E14-90D8-58D10FF13F8D}" type="sibTrans" cxnId="{E4E91283-EC17-41D8-A8D5-1ED21B703821}">
      <dgm:prSet/>
      <dgm:spPr/>
      <dgm:t>
        <a:bodyPr/>
        <a:lstStyle/>
        <a:p>
          <a:endParaRPr lang="en-US"/>
        </a:p>
      </dgm:t>
    </dgm:pt>
    <dgm:pt modelId="{D28CD219-CB3E-45FA-B3E5-BD72193F8B4C}" type="parTrans" cxnId="{E4E91283-EC17-41D8-A8D5-1ED21B703821}">
      <dgm:prSet/>
      <dgm:spPr/>
      <dgm:t>
        <a:bodyPr/>
        <a:lstStyle/>
        <a:p>
          <a:endParaRPr lang="en-US"/>
        </a:p>
      </dgm:t>
    </dgm:pt>
    <dgm:pt modelId="{16D78B8C-843D-4C5C-B9A6-526FE189B8EF}">
      <dgm:prSet phldrT="[Text]"/>
      <dgm:spPr/>
      <dgm:t>
        <a:bodyPr/>
        <a:lstStyle/>
        <a:p>
          <a:pPr algn="l"/>
          <a:r>
            <a:rPr lang="en-US" dirty="0"/>
            <a:t>Establishing clear collaboration conditions</a:t>
          </a:r>
        </a:p>
      </dgm:t>
    </dgm:pt>
    <dgm:pt modelId="{C7270788-702D-46A0-B097-6D5094921B4D}" type="sibTrans" cxnId="{1B1D3657-8AC1-4246-804A-781CADBAF343}">
      <dgm:prSet/>
      <dgm:spPr/>
      <dgm:t>
        <a:bodyPr/>
        <a:lstStyle/>
        <a:p>
          <a:endParaRPr lang="en-US"/>
        </a:p>
      </dgm:t>
    </dgm:pt>
    <dgm:pt modelId="{1A157C58-B503-4FEC-92C8-EED2682919D5}" type="parTrans" cxnId="{1B1D3657-8AC1-4246-804A-781CADBAF343}">
      <dgm:prSet/>
      <dgm:spPr/>
      <dgm:t>
        <a:bodyPr/>
        <a:lstStyle/>
        <a:p>
          <a:endParaRPr lang="en-US"/>
        </a:p>
      </dgm:t>
    </dgm:pt>
    <dgm:pt modelId="{9114BC04-66E0-4BFC-9A86-D53FC0CB6B79}" type="pres">
      <dgm:prSet presAssocID="{184B93C4-4362-4C1E-9AA3-2800C8B2885D}" presName="linearFlow" presStyleCnt="0">
        <dgm:presLayoutVars>
          <dgm:dir/>
          <dgm:animLvl val="lvl"/>
          <dgm:resizeHandles val="exact"/>
        </dgm:presLayoutVars>
      </dgm:prSet>
      <dgm:spPr/>
    </dgm:pt>
    <dgm:pt modelId="{550D8E45-A613-464D-9A37-1640B3180FBD}" type="pres">
      <dgm:prSet presAssocID="{92790BC8-B9F2-4E9F-9205-4AF580C4575E}" presName="composite" presStyleCnt="0"/>
      <dgm:spPr/>
    </dgm:pt>
    <dgm:pt modelId="{1829CEC6-C5E2-4A18-8C87-E052AB949524}" type="pres">
      <dgm:prSet presAssocID="{92790BC8-B9F2-4E9F-9205-4AF580C457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6DB2663-2FB6-4A7C-868C-B040BF6BDA8B}" type="pres">
      <dgm:prSet presAssocID="{92790BC8-B9F2-4E9F-9205-4AF580C4575E}" presName="parSh" presStyleLbl="node1" presStyleIdx="0" presStyleCnt="3" custScaleX="101648" custScaleY="195558" custLinFactNeighborX="-220" custLinFactNeighborY="-33867"/>
      <dgm:spPr/>
    </dgm:pt>
    <dgm:pt modelId="{4453E79D-081C-42FC-B6CD-FA1DB44BD87C}" type="pres">
      <dgm:prSet presAssocID="{92790BC8-B9F2-4E9F-9205-4AF580C4575E}" presName="desTx" presStyleLbl="fgAcc1" presStyleIdx="0" presStyleCnt="3" custScaleX="115093" custScaleY="59320" custLinFactNeighborX="-23476" custLinFactNeighborY="-2739">
        <dgm:presLayoutVars>
          <dgm:bulletEnabled val="1"/>
        </dgm:presLayoutVars>
      </dgm:prSet>
      <dgm:spPr/>
    </dgm:pt>
    <dgm:pt modelId="{0BBDABFA-13F5-4581-ACE1-B72529972C57}" type="pres">
      <dgm:prSet presAssocID="{6FA2E0C7-6AC7-480B-842E-B298DAD076B1}" presName="sibTrans" presStyleLbl="sibTrans2D1" presStyleIdx="0" presStyleCnt="2"/>
      <dgm:spPr/>
    </dgm:pt>
    <dgm:pt modelId="{5FDB0780-6102-4356-8C8F-F229FBA61EE6}" type="pres">
      <dgm:prSet presAssocID="{6FA2E0C7-6AC7-480B-842E-B298DAD076B1}" presName="connTx" presStyleLbl="sibTrans2D1" presStyleIdx="0" presStyleCnt="2"/>
      <dgm:spPr/>
    </dgm:pt>
    <dgm:pt modelId="{8D38EBF0-14E3-4344-8AE9-B00E5F8E33B3}" type="pres">
      <dgm:prSet presAssocID="{BECD48D0-A44E-4508-98F5-1C9DA00F6EDA}" presName="composite" presStyleCnt="0"/>
      <dgm:spPr/>
    </dgm:pt>
    <dgm:pt modelId="{20DB46D4-9F0B-4EC9-B7C4-B26619ED834D}" type="pres">
      <dgm:prSet presAssocID="{BECD48D0-A44E-4508-98F5-1C9DA00F6E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5C0743A-F7AC-439E-A22A-D2448549676E}" type="pres">
      <dgm:prSet presAssocID="{BECD48D0-A44E-4508-98F5-1C9DA00F6EDA}" presName="parSh" presStyleLbl="node1" presStyleIdx="1" presStyleCnt="3" custScaleX="106774" custScaleY="124296" custLinFactNeighborX="588" custLinFactNeighborY="-18967"/>
      <dgm:spPr/>
    </dgm:pt>
    <dgm:pt modelId="{80EC6B97-AFB9-4F0A-89D1-CBDC9E2173A2}" type="pres">
      <dgm:prSet presAssocID="{BECD48D0-A44E-4508-98F5-1C9DA00F6EDA}" presName="desTx" presStyleLbl="fgAcc1" presStyleIdx="1" presStyleCnt="3" custScaleX="120344" custScaleY="49447" custLinFactNeighborX="-19894" custLinFactNeighborY="-8779">
        <dgm:presLayoutVars>
          <dgm:bulletEnabled val="1"/>
        </dgm:presLayoutVars>
      </dgm:prSet>
      <dgm:spPr/>
    </dgm:pt>
    <dgm:pt modelId="{91798C1C-8604-4E26-92FD-9A129C902019}" type="pres">
      <dgm:prSet presAssocID="{2BC88A47-F818-46F6-BFB0-E569CF8EAC5B}" presName="sibTrans" presStyleLbl="sibTrans2D1" presStyleIdx="1" presStyleCnt="2"/>
      <dgm:spPr/>
    </dgm:pt>
    <dgm:pt modelId="{967D420F-CE6B-4CD4-AB7A-1D46FAD6378B}" type="pres">
      <dgm:prSet presAssocID="{2BC88A47-F818-46F6-BFB0-E569CF8EAC5B}" presName="connTx" presStyleLbl="sibTrans2D1" presStyleIdx="1" presStyleCnt="2"/>
      <dgm:spPr/>
    </dgm:pt>
    <dgm:pt modelId="{D357E3B4-889E-4B5D-BB17-7781B39D1FD9}" type="pres">
      <dgm:prSet presAssocID="{AE3C80B6-6B7B-46FF-8269-162EDE35DF63}" presName="composite" presStyleCnt="0"/>
      <dgm:spPr/>
    </dgm:pt>
    <dgm:pt modelId="{26A8186A-A24C-4168-BE00-E256F8C4591C}" type="pres">
      <dgm:prSet presAssocID="{AE3C80B6-6B7B-46FF-8269-162EDE35DF6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D6A9CC-F493-4CAD-A2B9-651EFAC3ECC5}" type="pres">
      <dgm:prSet presAssocID="{AE3C80B6-6B7B-46FF-8269-162EDE35DF63}" presName="parSh" presStyleLbl="node1" presStyleIdx="2" presStyleCnt="3" custScaleY="111702" custLinFactNeighborX="511" custLinFactNeighborY="-13404"/>
      <dgm:spPr/>
    </dgm:pt>
    <dgm:pt modelId="{B192C735-B1CD-4DAE-B1B9-4CF9E40201B9}" type="pres">
      <dgm:prSet presAssocID="{AE3C80B6-6B7B-46FF-8269-162EDE35DF63}" presName="desTx" presStyleLbl="fgAcc1" presStyleIdx="2" presStyleCnt="3" custScaleX="113303" custScaleY="51128" custLinFactNeighborX="-22573" custLinFactNeighborY="-6447">
        <dgm:presLayoutVars>
          <dgm:bulletEnabled val="1"/>
        </dgm:presLayoutVars>
      </dgm:prSet>
      <dgm:spPr/>
    </dgm:pt>
  </dgm:ptLst>
  <dgm:cxnLst>
    <dgm:cxn modelId="{69173E0B-7FF3-40D9-870A-7B96A10BFE72}" srcId="{92790BC8-B9F2-4E9F-9205-4AF580C4575E}" destId="{2850A953-C2DF-4FE3-B6BF-126278295A5F}" srcOrd="2" destOrd="0" parTransId="{0705BCD4-AB4C-4BC1-BC7F-E2F5EF5BA713}" sibTransId="{1985C78E-3F98-48DD-9710-FF96BCAE39B5}"/>
    <dgm:cxn modelId="{CE41AC13-14F3-4D82-AEA6-804ECECCD915}" srcId="{BECD48D0-A44E-4508-98F5-1C9DA00F6EDA}" destId="{99F0B6E4-33BC-4452-B244-60429E897554}" srcOrd="0" destOrd="0" parTransId="{A969E18F-666B-42CC-A9B7-2E863B09EC9C}" sibTransId="{F27DB42A-8AB3-43CF-B403-5095A809BBED}"/>
    <dgm:cxn modelId="{7D3F5F1D-5159-4C92-AD26-6192136089D4}" srcId="{92790BC8-B9F2-4E9F-9205-4AF580C4575E}" destId="{A5568758-71B0-4DD9-BC9B-D3B5740E3A18}" srcOrd="0" destOrd="0" parTransId="{0AE02A66-A1F0-473A-B60F-A761257BAFFD}" sibTransId="{394144FB-CC7C-4024-B8BE-B889BB6EF104}"/>
    <dgm:cxn modelId="{8C54E833-4322-423B-BC4B-E4387544DBED}" type="presOf" srcId="{BECD48D0-A44E-4508-98F5-1C9DA00F6EDA}" destId="{D5C0743A-F7AC-439E-A22A-D2448549676E}" srcOrd="1" destOrd="0" presId="urn:microsoft.com/office/officeart/2005/8/layout/process3"/>
    <dgm:cxn modelId="{91FECA35-68F9-4FDE-83B6-B68FD5F5D268}" type="presOf" srcId="{643CBD72-F18D-4660-950C-8513C9EC5BFC}" destId="{B192C735-B1CD-4DAE-B1B9-4CF9E40201B9}" srcOrd="0" destOrd="4" presId="urn:microsoft.com/office/officeart/2005/8/layout/process3"/>
    <dgm:cxn modelId="{C1271D61-DA04-42D0-B61A-3ED712681B85}" type="presOf" srcId="{E179B19A-0CCD-4043-8AA5-54B175F9C7D0}" destId="{4453E79D-081C-42FC-B6CD-FA1DB44BD87C}" srcOrd="0" destOrd="4" presId="urn:microsoft.com/office/officeart/2005/8/layout/process3"/>
    <dgm:cxn modelId="{FEBE0F43-BDD2-4841-AB98-613C0A13B310}" type="presOf" srcId="{2F68A444-C604-4FE6-A9A8-B8C28F6501D8}" destId="{B192C735-B1CD-4DAE-B1B9-4CF9E40201B9}" srcOrd="0" destOrd="0" presId="urn:microsoft.com/office/officeart/2005/8/layout/process3"/>
    <dgm:cxn modelId="{EDB63E43-A985-4172-95A1-53CB7C7AE7F0}" srcId="{AE3C80B6-6B7B-46FF-8269-162EDE35DF63}" destId="{971C469A-C7D2-44B5-AB74-ABE32B8A6804}" srcOrd="1" destOrd="0" parTransId="{62617B9A-7762-4DD6-8058-507850B2EF0F}" sibTransId="{84088169-FC86-414B-A987-AB306BE2BE49}"/>
    <dgm:cxn modelId="{79033169-5FA4-4830-8689-68A44929B7A6}" type="presOf" srcId="{971C469A-C7D2-44B5-AB74-ABE32B8A6804}" destId="{B192C735-B1CD-4DAE-B1B9-4CF9E40201B9}" srcOrd="0" destOrd="1" presId="urn:microsoft.com/office/officeart/2005/8/layout/process3"/>
    <dgm:cxn modelId="{33D59B6B-8735-4FC7-B8D5-448F12290F69}" type="presOf" srcId="{E8FB9F15-7D14-485D-92FA-0C1789A65FE2}" destId="{B192C735-B1CD-4DAE-B1B9-4CF9E40201B9}" srcOrd="0" destOrd="3" presId="urn:microsoft.com/office/officeart/2005/8/layout/process3"/>
    <dgm:cxn modelId="{D9B17C71-29D8-4FE7-8DA8-3BA1F9EC9736}" srcId="{AE3C80B6-6B7B-46FF-8269-162EDE35DF63}" destId="{E8FB9F15-7D14-485D-92FA-0C1789A65FE2}" srcOrd="3" destOrd="0" parTransId="{C59ED56D-D345-4703-B574-C6D97F9DE580}" sibTransId="{C41E5B67-7CD5-4E6B-A828-A88F12A75A56}"/>
    <dgm:cxn modelId="{0FD03E53-CF77-437C-B93E-EC2314EA888F}" srcId="{92790BC8-B9F2-4E9F-9205-4AF580C4575E}" destId="{E179B19A-0CCD-4043-8AA5-54B175F9C7D0}" srcOrd="4" destOrd="0" parTransId="{99E4003B-FCA0-4420-92B8-40E4033D03BB}" sibTransId="{11B87E57-AD76-4DBC-9B66-68625CF3E433}"/>
    <dgm:cxn modelId="{1B1D3657-8AC1-4246-804A-781CADBAF343}" srcId="{BECD48D0-A44E-4508-98F5-1C9DA00F6EDA}" destId="{16D78B8C-843D-4C5C-B9A6-526FE189B8EF}" srcOrd="2" destOrd="0" parTransId="{1A157C58-B503-4FEC-92C8-EED2682919D5}" sibTransId="{C7270788-702D-46A0-B097-6D5094921B4D}"/>
    <dgm:cxn modelId="{E4E91283-EC17-41D8-A8D5-1ED21B703821}" srcId="{BECD48D0-A44E-4508-98F5-1C9DA00F6EDA}" destId="{8F337DC0-EE14-4660-A835-24D935AE89FA}" srcOrd="1" destOrd="0" parTransId="{D28CD219-CB3E-45FA-B3E5-BD72193F8B4C}" sibTransId="{CA879271-D809-4E14-90D8-58D10FF13F8D}"/>
    <dgm:cxn modelId="{B73BC589-2696-4CA4-9EAD-9B12F4C7B252}" type="presOf" srcId="{99F0B6E4-33BC-4452-B244-60429E897554}" destId="{80EC6B97-AFB9-4F0A-89D1-CBDC9E2173A2}" srcOrd="0" destOrd="0" presId="urn:microsoft.com/office/officeart/2005/8/layout/process3"/>
    <dgm:cxn modelId="{C0041D8C-F156-4D67-BAF3-06887098D27B}" type="presOf" srcId="{A5568758-71B0-4DD9-BC9B-D3B5740E3A18}" destId="{4453E79D-081C-42FC-B6CD-FA1DB44BD87C}" srcOrd="0" destOrd="0" presId="urn:microsoft.com/office/officeart/2005/8/layout/process3"/>
    <dgm:cxn modelId="{07734B95-BB2E-45A5-BEA0-A7F13AFF7F67}" type="presOf" srcId="{92790BC8-B9F2-4E9F-9205-4AF580C4575E}" destId="{1829CEC6-C5E2-4A18-8C87-E052AB949524}" srcOrd="0" destOrd="0" presId="urn:microsoft.com/office/officeart/2005/8/layout/process3"/>
    <dgm:cxn modelId="{83C0209B-D3D8-4CF4-8C01-A3F6A4114AB7}" type="presOf" srcId="{16D78B8C-843D-4C5C-B9A6-526FE189B8EF}" destId="{80EC6B97-AFB9-4F0A-89D1-CBDC9E2173A2}" srcOrd="0" destOrd="2" presId="urn:microsoft.com/office/officeart/2005/8/layout/process3"/>
    <dgm:cxn modelId="{9913B19B-6009-4BEB-A26D-FAEE90C35819}" type="presOf" srcId="{5F9E5CDC-1E29-4E5B-BDB1-537F9BD56994}" destId="{B192C735-B1CD-4DAE-B1B9-4CF9E40201B9}" srcOrd="0" destOrd="2" presId="urn:microsoft.com/office/officeart/2005/8/layout/process3"/>
    <dgm:cxn modelId="{3ADD999F-FD4A-4952-9416-41745D54BB3C}" srcId="{92790BC8-B9F2-4E9F-9205-4AF580C4575E}" destId="{8E028DDD-5D3C-43CA-BA11-1B4E3610E72B}" srcOrd="3" destOrd="0" parTransId="{D724C0FE-A035-4F6B-8B1D-C16082F02CEE}" sibTransId="{65CEB747-3A4A-4A7E-BC10-21D39BCC6BD8}"/>
    <dgm:cxn modelId="{238B3AA3-A092-4649-AD99-7E0C52CD9CB8}" type="presOf" srcId="{92790BC8-B9F2-4E9F-9205-4AF580C4575E}" destId="{46DB2663-2FB6-4A7C-868C-B040BF6BDA8B}" srcOrd="1" destOrd="0" presId="urn:microsoft.com/office/officeart/2005/8/layout/process3"/>
    <dgm:cxn modelId="{FBDBC9A3-A30F-4D47-A1B5-64EC67DAECD1}" type="presOf" srcId="{2BC88A47-F818-46F6-BFB0-E569CF8EAC5B}" destId="{967D420F-CE6B-4CD4-AB7A-1D46FAD6378B}" srcOrd="1" destOrd="0" presId="urn:microsoft.com/office/officeart/2005/8/layout/process3"/>
    <dgm:cxn modelId="{14B6E3A5-FB57-4903-B698-B4406E490CC4}" type="presOf" srcId="{AE3C80B6-6B7B-46FF-8269-162EDE35DF63}" destId="{26A8186A-A24C-4168-BE00-E256F8C4591C}" srcOrd="0" destOrd="0" presId="urn:microsoft.com/office/officeart/2005/8/layout/process3"/>
    <dgm:cxn modelId="{B66FD2AF-D5FE-4233-9692-1E20206CD4A3}" type="presOf" srcId="{AE3C80B6-6B7B-46FF-8269-162EDE35DF63}" destId="{F8D6A9CC-F493-4CAD-A2B9-651EFAC3ECC5}" srcOrd="1" destOrd="0" presId="urn:microsoft.com/office/officeart/2005/8/layout/process3"/>
    <dgm:cxn modelId="{3C433FB1-E327-4FD4-B0C9-1EF523D77213}" srcId="{184B93C4-4362-4C1E-9AA3-2800C8B2885D}" destId="{AE3C80B6-6B7B-46FF-8269-162EDE35DF63}" srcOrd="2" destOrd="0" parTransId="{D2272AAA-1224-4567-A66A-A271496F92BD}" sibTransId="{003D6F2C-4DE9-44D5-93CA-55E7320D036F}"/>
    <dgm:cxn modelId="{4D5CD3BD-2F01-46B9-93A1-EC638B6DADF6}" srcId="{AE3C80B6-6B7B-46FF-8269-162EDE35DF63}" destId="{2F68A444-C604-4FE6-A9A8-B8C28F6501D8}" srcOrd="0" destOrd="0" parTransId="{F9EE64EF-D153-444E-89ED-85E2F240A5E8}" sibTransId="{5C34A051-D264-410A-8EDC-18343A0C7A28}"/>
    <dgm:cxn modelId="{92376EC7-EB89-4335-975D-75F1DA8ED8CB}" srcId="{184B93C4-4362-4C1E-9AA3-2800C8B2885D}" destId="{BECD48D0-A44E-4508-98F5-1C9DA00F6EDA}" srcOrd="1" destOrd="0" parTransId="{176A8C17-4FCE-4684-B6DE-AD7DF6F0AF1C}" sibTransId="{2BC88A47-F818-46F6-BFB0-E569CF8EAC5B}"/>
    <dgm:cxn modelId="{5080C7CC-B6B0-476C-A19B-93328545C879}" type="presOf" srcId="{BECD48D0-A44E-4508-98F5-1C9DA00F6EDA}" destId="{20DB46D4-9F0B-4EC9-B7C4-B26619ED834D}" srcOrd="0" destOrd="0" presId="urn:microsoft.com/office/officeart/2005/8/layout/process3"/>
    <dgm:cxn modelId="{2441E3CE-4F56-4912-B9B3-F6079D06DC27}" type="presOf" srcId="{2BC88A47-F818-46F6-BFB0-E569CF8EAC5B}" destId="{91798C1C-8604-4E26-92FD-9A129C902019}" srcOrd="0" destOrd="0" presId="urn:microsoft.com/office/officeart/2005/8/layout/process3"/>
    <dgm:cxn modelId="{F4DE31D3-E3BC-4580-B186-EFD2D0774D09}" type="presOf" srcId="{2850A953-C2DF-4FE3-B6BF-126278295A5F}" destId="{4453E79D-081C-42FC-B6CD-FA1DB44BD87C}" srcOrd="0" destOrd="2" presId="urn:microsoft.com/office/officeart/2005/8/layout/process3"/>
    <dgm:cxn modelId="{F62522D6-B5D2-4D43-8990-2C65DA710A8E}" type="presOf" srcId="{6FA2E0C7-6AC7-480B-842E-B298DAD076B1}" destId="{5FDB0780-6102-4356-8C8F-F229FBA61EE6}" srcOrd="1" destOrd="0" presId="urn:microsoft.com/office/officeart/2005/8/layout/process3"/>
    <dgm:cxn modelId="{71E2F7DB-30B4-49BE-A91A-328422D9BB80}" type="presOf" srcId="{8E028DDD-5D3C-43CA-BA11-1B4E3610E72B}" destId="{4453E79D-081C-42FC-B6CD-FA1DB44BD87C}" srcOrd="0" destOrd="3" presId="urn:microsoft.com/office/officeart/2005/8/layout/process3"/>
    <dgm:cxn modelId="{E9CD6EDC-FB2C-4A75-8162-FE4DB3C4CBDF}" type="presOf" srcId="{8C461097-6735-466C-8E72-606C21DF3A19}" destId="{4453E79D-081C-42FC-B6CD-FA1DB44BD87C}" srcOrd="0" destOrd="1" presId="urn:microsoft.com/office/officeart/2005/8/layout/process3"/>
    <dgm:cxn modelId="{33917DDE-91B2-42D1-9B43-0916AB9FCCC6}" type="presOf" srcId="{8F337DC0-EE14-4660-A835-24D935AE89FA}" destId="{80EC6B97-AFB9-4F0A-89D1-CBDC9E2173A2}" srcOrd="0" destOrd="1" presId="urn:microsoft.com/office/officeart/2005/8/layout/process3"/>
    <dgm:cxn modelId="{529087DE-F8F8-4C65-94B2-A5761D28E475}" type="presOf" srcId="{6FA2E0C7-6AC7-480B-842E-B298DAD076B1}" destId="{0BBDABFA-13F5-4581-ACE1-B72529972C57}" srcOrd="0" destOrd="0" presId="urn:microsoft.com/office/officeart/2005/8/layout/process3"/>
    <dgm:cxn modelId="{96A0D2DE-99DC-4E1A-B069-5423B524E405}" srcId="{AE3C80B6-6B7B-46FF-8269-162EDE35DF63}" destId="{5F9E5CDC-1E29-4E5B-BDB1-537F9BD56994}" srcOrd="2" destOrd="0" parTransId="{AFB7C1DC-1283-4501-A17C-A2E470C98B3C}" sibTransId="{D0263B2F-5E53-4DD8-847B-31DE130E53F1}"/>
    <dgm:cxn modelId="{971BEFE5-D3F1-4D65-B7B4-E02228BA8D9B}" srcId="{184B93C4-4362-4C1E-9AA3-2800C8B2885D}" destId="{92790BC8-B9F2-4E9F-9205-4AF580C4575E}" srcOrd="0" destOrd="0" parTransId="{8AD787E6-C7E8-4C63-9355-FE330C113B11}" sibTransId="{6FA2E0C7-6AC7-480B-842E-B298DAD076B1}"/>
    <dgm:cxn modelId="{AC94D0E6-0F44-4DCB-BE39-4C41EE45269D}" srcId="{AE3C80B6-6B7B-46FF-8269-162EDE35DF63}" destId="{643CBD72-F18D-4660-950C-8513C9EC5BFC}" srcOrd="4" destOrd="0" parTransId="{C7AE34AA-06C8-49A4-817E-6BCBF31ABBDF}" sibTransId="{D1C79939-0032-4506-9F78-85C7C935907C}"/>
    <dgm:cxn modelId="{873674F8-DD5F-4677-B726-44495C06675A}" type="presOf" srcId="{184B93C4-4362-4C1E-9AA3-2800C8B2885D}" destId="{9114BC04-66E0-4BFC-9A86-D53FC0CB6B79}" srcOrd="0" destOrd="0" presId="urn:microsoft.com/office/officeart/2005/8/layout/process3"/>
    <dgm:cxn modelId="{557FF2FA-7AAC-4DCE-A34C-35E6D4157D05}" srcId="{92790BC8-B9F2-4E9F-9205-4AF580C4575E}" destId="{8C461097-6735-466C-8E72-606C21DF3A19}" srcOrd="1" destOrd="0" parTransId="{0B27A8CA-33B5-414A-82FB-CA6D3E8B942B}" sibTransId="{D2381913-91BD-4951-AF88-5E34D268A2B6}"/>
    <dgm:cxn modelId="{28AB8936-74F9-4321-B5A5-C5E1CDF16500}" type="presParOf" srcId="{9114BC04-66E0-4BFC-9A86-D53FC0CB6B79}" destId="{550D8E45-A613-464D-9A37-1640B3180FBD}" srcOrd="0" destOrd="0" presId="urn:microsoft.com/office/officeart/2005/8/layout/process3"/>
    <dgm:cxn modelId="{3CDBC04B-872A-4763-B52E-BF333C1CCF92}" type="presParOf" srcId="{550D8E45-A613-464D-9A37-1640B3180FBD}" destId="{1829CEC6-C5E2-4A18-8C87-E052AB949524}" srcOrd="0" destOrd="0" presId="urn:microsoft.com/office/officeart/2005/8/layout/process3"/>
    <dgm:cxn modelId="{C598FED2-E369-493A-8A85-BF288629B32D}" type="presParOf" srcId="{550D8E45-A613-464D-9A37-1640B3180FBD}" destId="{46DB2663-2FB6-4A7C-868C-B040BF6BDA8B}" srcOrd="1" destOrd="0" presId="urn:microsoft.com/office/officeart/2005/8/layout/process3"/>
    <dgm:cxn modelId="{1078B90E-9EBF-4E70-B922-2D1D98FABD5F}" type="presParOf" srcId="{550D8E45-A613-464D-9A37-1640B3180FBD}" destId="{4453E79D-081C-42FC-B6CD-FA1DB44BD87C}" srcOrd="2" destOrd="0" presId="urn:microsoft.com/office/officeart/2005/8/layout/process3"/>
    <dgm:cxn modelId="{F198DE70-FAAC-45C2-AE36-DCF320B7A2CE}" type="presParOf" srcId="{9114BC04-66E0-4BFC-9A86-D53FC0CB6B79}" destId="{0BBDABFA-13F5-4581-ACE1-B72529972C57}" srcOrd="1" destOrd="0" presId="urn:microsoft.com/office/officeart/2005/8/layout/process3"/>
    <dgm:cxn modelId="{04421BAC-ECA1-4ADB-B995-BB569E9AFC8F}" type="presParOf" srcId="{0BBDABFA-13F5-4581-ACE1-B72529972C57}" destId="{5FDB0780-6102-4356-8C8F-F229FBA61EE6}" srcOrd="0" destOrd="0" presId="urn:microsoft.com/office/officeart/2005/8/layout/process3"/>
    <dgm:cxn modelId="{669D84D6-9D10-49D1-96BA-86FCCA220A3E}" type="presParOf" srcId="{9114BC04-66E0-4BFC-9A86-D53FC0CB6B79}" destId="{8D38EBF0-14E3-4344-8AE9-B00E5F8E33B3}" srcOrd="2" destOrd="0" presId="urn:microsoft.com/office/officeart/2005/8/layout/process3"/>
    <dgm:cxn modelId="{A3887721-0783-42E0-86FB-83A4FF693199}" type="presParOf" srcId="{8D38EBF0-14E3-4344-8AE9-B00E5F8E33B3}" destId="{20DB46D4-9F0B-4EC9-B7C4-B26619ED834D}" srcOrd="0" destOrd="0" presId="urn:microsoft.com/office/officeart/2005/8/layout/process3"/>
    <dgm:cxn modelId="{46765F75-C4BC-4E2F-BC5B-0D888089EB7C}" type="presParOf" srcId="{8D38EBF0-14E3-4344-8AE9-B00E5F8E33B3}" destId="{D5C0743A-F7AC-439E-A22A-D2448549676E}" srcOrd="1" destOrd="0" presId="urn:microsoft.com/office/officeart/2005/8/layout/process3"/>
    <dgm:cxn modelId="{89113C4C-656A-45AD-942B-95EA246D07DF}" type="presParOf" srcId="{8D38EBF0-14E3-4344-8AE9-B00E5F8E33B3}" destId="{80EC6B97-AFB9-4F0A-89D1-CBDC9E2173A2}" srcOrd="2" destOrd="0" presId="urn:microsoft.com/office/officeart/2005/8/layout/process3"/>
    <dgm:cxn modelId="{28405C7D-682E-42EA-9C49-F00E8E25EC43}" type="presParOf" srcId="{9114BC04-66E0-4BFC-9A86-D53FC0CB6B79}" destId="{91798C1C-8604-4E26-92FD-9A129C902019}" srcOrd="3" destOrd="0" presId="urn:microsoft.com/office/officeart/2005/8/layout/process3"/>
    <dgm:cxn modelId="{24FD72E7-41CA-4357-B588-7788862B9339}" type="presParOf" srcId="{91798C1C-8604-4E26-92FD-9A129C902019}" destId="{967D420F-CE6B-4CD4-AB7A-1D46FAD6378B}" srcOrd="0" destOrd="0" presId="urn:microsoft.com/office/officeart/2005/8/layout/process3"/>
    <dgm:cxn modelId="{66713FF4-FAFC-4599-ABB9-9DB091F341E5}" type="presParOf" srcId="{9114BC04-66E0-4BFC-9A86-D53FC0CB6B79}" destId="{D357E3B4-889E-4B5D-BB17-7781B39D1FD9}" srcOrd="4" destOrd="0" presId="urn:microsoft.com/office/officeart/2005/8/layout/process3"/>
    <dgm:cxn modelId="{C90BC98A-82F5-47B8-AFD4-2542FAE17D44}" type="presParOf" srcId="{D357E3B4-889E-4B5D-BB17-7781B39D1FD9}" destId="{26A8186A-A24C-4168-BE00-E256F8C4591C}" srcOrd="0" destOrd="0" presId="urn:microsoft.com/office/officeart/2005/8/layout/process3"/>
    <dgm:cxn modelId="{F65E2E3F-5E08-4501-99C3-BEAFAE43683F}" type="presParOf" srcId="{D357E3B4-889E-4B5D-BB17-7781B39D1FD9}" destId="{F8D6A9CC-F493-4CAD-A2B9-651EFAC3ECC5}" srcOrd="1" destOrd="0" presId="urn:microsoft.com/office/officeart/2005/8/layout/process3"/>
    <dgm:cxn modelId="{323FF87F-FE7C-4E93-A4F5-D220C5C75607}" type="presParOf" srcId="{D357E3B4-889E-4B5D-BB17-7781B39D1FD9}" destId="{B192C735-B1CD-4DAE-B1B9-4CF9E40201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B93C4-4362-4C1E-9AA3-2800C8B2885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90BC8-B9F2-4E9F-9205-4AF580C4575E}">
      <dgm:prSet phldrT="[Text]" custT="1"/>
      <dgm:spPr/>
      <dgm:t>
        <a:bodyPr/>
        <a:lstStyle/>
        <a:p>
          <a:pPr algn="ctr"/>
          <a:r>
            <a:rPr lang="en-US" sz="1800" b="1" dirty="0"/>
            <a:t>Finding suitable means for control</a:t>
          </a:r>
          <a:endParaRPr lang="en-US" sz="1800" dirty="0"/>
        </a:p>
      </dgm:t>
    </dgm:pt>
    <dgm:pt modelId="{8AD787E6-C7E8-4C63-9355-FE330C113B11}" type="parTrans" cxnId="{971BEFE5-D3F1-4D65-B7B4-E02228BA8D9B}">
      <dgm:prSet/>
      <dgm:spPr/>
      <dgm:t>
        <a:bodyPr/>
        <a:lstStyle/>
        <a:p>
          <a:pPr algn="ctr"/>
          <a:endParaRPr lang="en-US"/>
        </a:p>
      </dgm:t>
    </dgm:pt>
    <dgm:pt modelId="{6FA2E0C7-6AC7-480B-842E-B298DAD076B1}" type="sibTrans" cxnId="{971BEFE5-D3F1-4D65-B7B4-E02228BA8D9B}">
      <dgm:prSet/>
      <dgm:spPr/>
      <dgm:t>
        <a:bodyPr/>
        <a:lstStyle/>
        <a:p>
          <a:pPr algn="ctr"/>
          <a:endParaRPr lang="en-US"/>
        </a:p>
      </dgm:t>
    </dgm:pt>
    <dgm:pt modelId="{BECD48D0-A44E-4508-98F5-1C9DA00F6EDA}">
      <dgm:prSet phldrT="[Text]" custT="1"/>
      <dgm:spPr/>
      <dgm:t>
        <a:bodyPr/>
        <a:lstStyle/>
        <a:p>
          <a:pPr algn="ctr"/>
          <a:r>
            <a:rPr lang="en-US" sz="1800" b="1" dirty="0"/>
            <a:t>Carrying out valuation of intellectual property</a:t>
          </a:r>
          <a:endParaRPr lang="en-US" sz="1800" dirty="0"/>
        </a:p>
      </dgm:t>
    </dgm:pt>
    <dgm:pt modelId="{176A8C17-4FCE-4684-B6DE-AD7DF6F0AF1C}" type="parTrans" cxnId="{92376EC7-EB89-4335-975D-75F1DA8ED8CB}">
      <dgm:prSet/>
      <dgm:spPr/>
      <dgm:t>
        <a:bodyPr/>
        <a:lstStyle/>
        <a:p>
          <a:pPr algn="ctr"/>
          <a:endParaRPr lang="en-US"/>
        </a:p>
      </dgm:t>
    </dgm:pt>
    <dgm:pt modelId="{2BC88A47-F818-46F6-BFB0-E569CF8EAC5B}" type="sibTrans" cxnId="{92376EC7-EB89-4335-975D-75F1DA8ED8CB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AE3C80B6-6B7B-46FF-8269-162EDE35DF63}">
      <dgm:prSet phldrT="[Text]" custT="1"/>
      <dgm:spPr/>
      <dgm:t>
        <a:bodyPr/>
        <a:lstStyle/>
        <a:p>
          <a:pPr algn="ctr"/>
          <a:r>
            <a:rPr lang="en-150" sz="1800" b="1" dirty="0"/>
            <a:t>M</a:t>
          </a:r>
          <a:r>
            <a:rPr lang="en-US" sz="1800" b="1" dirty="0" err="1"/>
            <a:t>onitoring</a:t>
          </a:r>
          <a:r>
            <a:rPr lang="en-US" sz="1800" b="1" dirty="0"/>
            <a:t>, transfer and licensing practices</a:t>
          </a:r>
          <a:endParaRPr lang="en-US" sz="1800" dirty="0"/>
        </a:p>
      </dgm:t>
    </dgm:pt>
    <dgm:pt modelId="{D2272AAA-1224-4567-A66A-A271496F92BD}" type="parTrans" cxnId="{3C433FB1-E327-4FD4-B0C9-1EF523D77213}">
      <dgm:prSet/>
      <dgm:spPr/>
      <dgm:t>
        <a:bodyPr/>
        <a:lstStyle/>
        <a:p>
          <a:pPr algn="ctr"/>
          <a:endParaRPr lang="en-US"/>
        </a:p>
      </dgm:t>
    </dgm:pt>
    <dgm:pt modelId="{003D6F2C-4DE9-44D5-93CA-55E7320D036F}" type="sibTrans" cxnId="{3C433FB1-E327-4FD4-B0C9-1EF523D77213}">
      <dgm:prSet/>
      <dgm:spPr/>
      <dgm:t>
        <a:bodyPr/>
        <a:lstStyle/>
        <a:p>
          <a:pPr algn="ctr"/>
          <a:endParaRPr lang="en-US"/>
        </a:p>
      </dgm:t>
    </dgm:pt>
    <dgm:pt modelId="{2F68A444-C604-4FE6-A9A8-B8C28F6501D8}">
      <dgm:prSet phldrT="[Text]"/>
      <dgm:spPr/>
      <dgm:t>
        <a:bodyPr/>
        <a:lstStyle/>
        <a:p>
          <a:pPr algn="l"/>
          <a:r>
            <a:rPr lang="en-US" dirty="0"/>
            <a:t>Identification of relevant stakeholders for dissemination and exploitation of results</a:t>
          </a:r>
        </a:p>
      </dgm:t>
    </dgm:pt>
    <dgm:pt modelId="{F9EE64EF-D153-444E-89ED-85E2F240A5E8}" type="parTrans" cxnId="{4D5CD3BD-2F01-46B9-93A1-EC638B6DADF6}">
      <dgm:prSet/>
      <dgm:spPr/>
      <dgm:t>
        <a:bodyPr/>
        <a:lstStyle/>
        <a:p>
          <a:pPr algn="ctr"/>
          <a:endParaRPr lang="en-US"/>
        </a:p>
      </dgm:t>
    </dgm:pt>
    <dgm:pt modelId="{5C34A051-D264-410A-8EDC-18343A0C7A28}" type="sibTrans" cxnId="{4D5CD3BD-2F01-46B9-93A1-EC638B6DADF6}">
      <dgm:prSet/>
      <dgm:spPr/>
      <dgm:t>
        <a:bodyPr/>
        <a:lstStyle/>
        <a:p>
          <a:pPr algn="ctr"/>
          <a:endParaRPr lang="en-US"/>
        </a:p>
      </dgm:t>
    </dgm:pt>
    <dgm:pt modelId="{8E028DDD-5D3C-43CA-BA11-1B4E3610E72B}">
      <dgm:prSet phldrT="[Text]"/>
      <dgm:spPr/>
      <dgm:t>
        <a:bodyPr/>
        <a:lstStyle/>
        <a:p>
          <a:pPr algn="l"/>
          <a:r>
            <a:rPr lang="en-US" dirty="0"/>
            <a:t>Intellectual assets risk analysis</a:t>
          </a:r>
          <a:r>
            <a:rPr lang="en-150" dirty="0"/>
            <a:t>: </a:t>
          </a:r>
          <a:r>
            <a:rPr lang="en-US" dirty="0"/>
            <a:t>freedom-to-operate analysis</a:t>
          </a:r>
          <a:r>
            <a:rPr lang="en-150" dirty="0"/>
            <a:t> (use not infringing </a:t>
          </a:r>
          <a:r>
            <a:rPr lang="en-US" dirty="0"/>
            <a:t>the IP rights of others</a:t>
          </a:r>
          <a:r>
            <a:rPr lang="en-150" dirty="0"/>
            <a:t>)</a:t>
          </a:r>
          <a:endParaRPr lang="en-US" dirty="0"/>
        </a:p>
      </dgm:t>
    </dgm:pt>
    <dgm:pt modelId="{D724C0FE-A035-4F6B-8B1D-C16082F02CEE}" type="parTrans" cxnId="{3ADD999F-FD4A-4952-9416-41745D54BB3C}">
      <dgm:prSet/>
      <dgm:spPr/>
      <dgm:t>
        <a:bodyPr/>
        <a:lstStyle/>
        <a:p>
          <a:endParaRPr lang="en-US"/>
        </a:p>
      </dgm:t>
    </dgm:pt>
    <dgm:pt modelId="{65CEB747-3A4A-4A7E-BC10-21D39BCC6BD8}" type="sibTrans" cxnId="{3ADD999F-FD4A-4952-9416-41745D54BB3C}">
      <dgm:prSet/>
      <dgm:spPr/>
      <dgm:t>
        <a:bodyPr/>
        <a:lstStyle/>
        <a:p>
          <a:endParaRPr lang="en-US"/>
        </a:p>
      </dgm:t>
    </dgm:pt>
    <dgm:pt modelId="{99F0B6E4-33BC-4452-B244-60429E897554}">
      <dgm:prSet phldrT="[Text]"/>
      <dgm:spPr/>
      <dgm:t>
        <a:bodyPr/>
        <a:lstStyle/>
        <a:p>
          <a:pPr algn="l"/>
          <a:r>
            <a:rPr lang="en-150" dirty="0"/>
            <a:t>D</a:t>
          </a:r>
          <a:r>
            <a:rPr lang="en-US" dirty="0" err="1"/>
            <a:t>efinition</a:t>
          </a:r>
          <a:r>
            <a:rPr lang="en-US" dirty="0"/>
            <a:t> of valuation targets</a:t>
          </a:r>
          <a:r>
            <a:rPr lang="en-150" dirty="0"/>
            <a:t> (</a:t>
          </a:r>
          <a:r>
            <a:rPr lang="en-IE" dirty="0"/>
            <a:t>organisational, cultural, economic, environmental, and social value)</a:t>
          </a:r>
          <a:endParaRPr lang="en-US" dirty="0"/>
        </a:p>
      </dgm:t>
    </dgm:pt>
    <dgm:pt modelId="{F27DB42A-8AB3-43CF-B403-5095A809BBED}" type="sibTrans" cxnId="{CE41AC13-14F3-4D82-AEA6-804ECECCD915}">
      <dgm:prSet/>
      <dgm:spPr/>
      <dgm:t>
        <a:bodyPr/>
        <a:lstStyle/>
        <a:p>
          <a:pPr algn="ctr"/>
          <a:endParaRPr lang="en-US"/>
        </a:p>
      </dgm:t>
    </dgm:pt>
    <dgm:pt modelId="{A969E18F-666B-42CC-A9B7-2E863B09EC9C}" type="parTrans" cxnId="{CE41AC13-14F3-4D82-AEA6-804ECECCD915}">
      <dgm:prSet/>
      <dgm:spPr/>
      <dgm:t>
        <a:bodyPr/>
        <a:lstStyle/>
        <a:p>
          <a:pPr algn="ctr"/>
          <a:endParaRPr lang="en-US"/>
        </a:p>
      </dgm:t>
    </dgm:pt>
    <dgm:pt modelId="{5CA23902-E229-42EF-9771-B824C7643316}">
      <dgm:prSet/>
      <dgm:spPr/>
      <dgm:t>
        <a:bodyPr/>
        <a:lstStyle/>
        <a:p>
          <a:pPr algn="l"/>
          <a:r>
            <a:rPr lang="en-150" dirty="0"/>
            <a:t>Consider whether </a:t>
          </a:r>
          <a:r>
            <a:rPr lang="en-US" dirty="0"/>
            <a:t>IP rights protection </a:t>
          </a:r>
          <a:r>
            <a:rPr lang="en-150" dirty="0"/>
            <a:t>is necessary </a:t>
          </a:r>
          <a:r>
            <a:rPr lang="en-US" dirty="0"/>
            <a:t>and possibility of making the results available in open access</a:t>
          </a:r>
          <a:endParaRPr lang="en-150" dirty="0"/>
        </a:p>
      </dgm:t>
    </dgm:pt>
    <dgm:pt modelId="{CD5E280F-C522-43BB-A141-B30D5F6C9B48}" type="parTrans" cxnId="{A8A62B2E-149F-44BC-9043-18FC828811EB}">
      <dgm:prSet/>
      <dgm:spPr/>
      <dgm:t>
        <a:bodyPr/>
        <a:lstStyle/>
        <a:p>
          <a:endParaRPr lang="en-IE"/>
        </a:p>
      </dgm:t>
    </dgm:pt>
    <dgm:pt modelId="{45477A15-44C2-477A-943B-757B92131CCE}" type="sibTrans" cxnId="{A8A62B2E-149F-44BC-9043-18FC828811EB}">
      <dgm:prSet/>
      <dgm:spPr/>
      <dgm:t>
        <a:bodyPr/>
        <a:lstStyle/>
        <a:p>
          <a:endParaRPr lang="en-IE"/>
        </a:p>
      </dgm:t>
    </dgm:pt>
    <dgm:pt modelId="{FC3259FD-8955-4744-A3E7-D058A76005EE}">
      <dgm:prSet/>
      <dgm:spPr/>
      <dgm:t>
        <a:bodyPr/>
        <a:lstStyle/>
        <a:p>
          <a:pPr algn="l"/>
          <a:r>
            <a:rPr lang="en-150" dirty="0"/>
            <a:t>A</a:t>
          </a:r>
          <a:r>
            <a:rPr lang="en-US" dirty="0" err="1"/>
            <a:t>ppropriate</a:t>
          </a:r>
          <a:r>
            <a:rPr lang="en-US" dirty="0"/>
            <a:t> IP valuation and due diligence processes, before transferring or licensing the asset</a:t>
          </a:r>
          <a:endParaRPr lang="en-150" dirty="0"/>
        </a:p>
      </dgm:t>
    </dgm:pt>
    <dgm:pt modelId="{BCD0EAD3-B9A1-4724-8E22-EB0DEE4E4DF2}" type="parTrans" cxnId="{F36579F7-A184-4B46-A1EA-3659A7B1D855}">
      <dgm:prSet/>
      <dgm:spPr/>
      <dgm:t>
        <a:bodyPr/>
        <a:lstStyle/>
        <a:p>
          <a:endParaRPr lang="en-IE"/>
        </a:p>
      </dgm:t>
    </dgm:pt>
    <dgm:pt modelId="{9AB323D2-0D2B-4814-A74D-B287116761BC}" type="sibTrans" cxnId="{F36579F7-A184-4B46-A1EA-3659A7B1D855}">
      <dgm:prSet/>
      <dgm:spPr/>
      <dgm:t>
        <a:bodyPr/>
        <a:lstStyle/>
        <a:p>
          <a:endParaRPr lang="en-IE"/>
        </a:p>
      </dgm:t>
    </dgm:pt>
    <dgm:pt modelId="{8A5744AB-20C9-4797-B189-89953250250B}">
      <dgm:prSet/>
      <dgm:spPr/>
      <dgm:t>
        <a:bodyPr/>
        <a:lstStyle/>
        <a:p>
          <a:pPr algn="l"/>
          <a:r>
            <a:rPr lang="en-150" dirty="0"/>
            <a:t>Understand </a:t>
          </a:r>
          <a:r>
            <a:rPr lang="en-US" dirty="0"/>
            <a:t>different provisions in foreign markets</a:t>
          </a:r>
        </a:p>
      </dgm:t>
    </dgm:pt>
    <dgm:pt modelId="{2120B5AF-420C-47E5-A066-73DD75FCA366}" type="parTrans" cxnId="{50855AAC-0DD2-4ACB-99CD-8309D85E1D87}">
      <dgm:prSet/>
      <dgm:spPr/>
      <dgm:t>
        <a:bodyPr/>
        <a:lstStyle/>
        <a:p>
          <a:endParaRPr lang="en-IE"/>
        </a:p>
      </dgm:t>
    </dgm:pt>
    <dgm:pt modelId="{1C377AFD-8650-4004-922F-172830613476}" type="sibTrans" cxnId="{50855AAC-0DD2-4ACB-99CD-8309D85E1D87}">
      <dgm:prSet/>
      <dgm:spPr/>
      <dgm:t>
        <a:bodyPr/>
        <a:lstStyle/>
        <a:p>
          <a:endParaRPr lang="en-IE"/>
        </a:p>
      </dgm:t>
    </dgm:pt>
    <dgm:pt modelId="{DCBAFD52-1A1E-4137-98FE-6674AE36D617}">
      <dgm:prSet phldrT="[Text]"/>
      <dgm:spPr/>
      <dgm:t>
        <a:bodyPr/>
        <a:lstStyle/>
        <a:p>
          <a:pPr algn="l"/>
          <a:endParaRPr lang="en-US" dirty="0"/>
        </a:p>
      </dgm:t>
    </dgm:pt>
    <dgm:pt modelId="{204EC59A-9F23-41B5-AE26-BD4ED609E342}" type="parTrans" cxnId="{B26AF62A-FB1B-4C28-825B-81CB123E04F5}">
      <dgm:prSet/>
      <dgm:spPr/>
      <dgm:t>
        <a:bodyPr/>
        <a:lstStyle/>
        <a:p>
          <a:endParaRPr lang="en-IE"/>
        </a:p>
      </dgm:t>
    </dgm:pt>
    <dgm:pt modelId="{055D7DB2-B48A-4AC1-A203-C6B4A27A3C96}" type="sibTrans" cxnId="{B26AF62A-FB1B-4C28-825B-81CB123E04F5}">
      <dgm:prSet/>
      <dgm:spPr/>
      <dgm:t>
        <a:bodyPr/>
        <a:lstStyle/>
        <a:p>
          <a:endParaRPr lang="en-IE"/>
        </a:p>
      </dgm:t>
    </dgm:pt>
    <dgm:pt modelId="{5FB9D842-A813-44A9-ABDA-C7C03EBC050B}">
      <dgm:prSet/>
      <dgm:spPr/>
      <dgm:t>
        <a:bodyPr/>
        <a:lstStyle/>
        <a:p>
          <a:pPr algn="l"/>
          <a:endParaRPr lang="en-150" dirty="0"/>
        </a:p>
      </dgm:t>
    </dgm:pt>
    <dgm:pt modelId="{D9C0BF29-91DE-422F-8E78-52165ED61566}" type="parTrans" cxnId="{4260FFDD-4DFA-4626-AC14-1D2C01F09203}">
      <dgm:prSet/>
      <dgm:spPr/>
      <dgm:t>
        <a:bodyPr/>
        <a:lstStyle/>
        <a:p>
          <a:endParaRPr lang="en-IE"/>
        </a:p>
      </dgm:t>
    </dgm:pt>
    <dgm:pt modelId="{49CA9B24-F63A-4C3D-8540-48AD1FF7593F}" type="sibTrans" cxnId="{4260FFDD-4DFA-4626-AC14-1D2C01F09203}">
      <dgm:prSet/>
      <dgm:spPr/>
      <dgm:t>
        <a:bodyPr/>
        <a:lstStyle/>
        <a:p>
          <a:endParaRPr lang="en-IE"/>
        </a:p>
      </dgm:t>
    </dgm:pt>
    <dgm:pt modelId="{D7B29CA3-AD92-49A9-9AF3-2524D65308A9}">
      <dgm:prSet/>
      <dgm:spPr/>
      <dgm:t>
        <a:bodyPr/>
        <a:lstStyle/>
        <a:p>
          <a:pPr algn="l"/>
          <a:endParaRPr lang="en-150" dirty="0"/>
        </a:p>
      </dgm:t>
    </dgm:pt>
    <dgm:pt modelId="{4968D8C8-92F6-421F-9C5E-77D846906BDE}" type="parTrans" cxnId="{12DBE0C7-5344-43ED-984A-317CE5E7F3D5}">
      <dgm:prSet/>
      <dgm:spPr/>
      <dgm:t>
        <a:bodyPr/>
        <a:lstStyle/>
        <a:p>
          <a:endParaRPr lang="en-IE"/>
        </a:p>
      </dgm:t>
    </dgm:pt>
    <dgm:pt modelId="{E50F9664-381F-40DC-A249-C15367462F07}" type="sibTrans" cxnId="{12DBE0C7-5344-43ED-984A-317CE5E7F3D5}">
      <dgm:prSet/>
      <dgm:spPr/>
      <dgm:t>
        <a:bodyPr/>
        <a:lstStyle/>
        <a:p>
          <a:endParaRPr lang="en-IE"/>
        </a:p>
      </dgm:t>
    </dgm:pt>
    <dgm:pt modelId="{C617FAD3-BDB6-4540-9D24-6E9DBF18740C}">
      <dgm:prSet/>
      <dgm:spPr/>
      <dgm:t>
        <a:bodyPr/>
        <a:lstStyle/>
        <a:p>
          <a:pPr algn="l"/>
          <a:r>
            <a:rPr lang="en-150" dirty="0"/>
            <a:t>P</a:t>
          </a:r>
          <a:r>
            <a:rPr lang="en-US" dirty="0" err="1"/>
            <a:t>urpose</a:t>
          </a:r>
          <a:r>
            <a:rPr lang="en-US" dirty="0"/>
            <a:t> of valuation operations</a:t>
          </a:r>
          <a:r>
            <a:rPr lang="en-150" dirty="0"/>
            <a:t>: qualitative/ quantitative</a:t>
          </a:r>
        </a:p>
      </dgm:t>
    </dgm:pt>
    <dgm:pt modelId="{918AEFA4-5626-47BE-9E10-885771180DB7}" type="parTrans" cxnId="{400D6B18-B8A2-4A74-B8F0-C05DFB61F3AF}">
      <dgm:prSet/>
      <dgm:spPr/>
      <dgm:t>
        <a:bodyPr/>
        <a:lstStyle/>
        <a:p>
          <a:endParaRPr lang="en-IE"/>
        </a:p>
      </dgm:t>
    </dgm:pt>
    <dgm:pt modelId="{EB24A6D6-333F-46CE-8A14-05155208FE22}" type="sibTrans" cxnId="{400D6B18-B8A2-4A74-B8F0-C05DFB61F3AF}">
      <dgm:prSet/>
      <dgm:spPr/>
      <dgm:t>
        <a:bodyPr/>
        <a:lstStyle/>
        <a:p>
          <a:endParaRPr lang="en-IE"/>
        </a:p>
      </dgm:t>
    </dgm:pt>
    <dgm:pt modelId="{26D13A90-7F59-4071-AC46-470886EA545B}">
      <dgm:prSet/>
      <dgm:spPr/>
      <dgm:t>
        <a:bodyPr/>
        <a:lstStyle/>
        <a:p>
          <a:pPr algn="l"/>
          <a:r>
            <a:rPr lang="en-150" dirty="0"/>
            <a:t>O</a:t>
          </a:r>
          <a:r>
            <a:rPr lang="en-US" dirty="0"/>
            <a:t>pen, transparent, and non-discriminatory approach</a:t>
          </a:r>
          <a:endParaRPr lang="en-150" dirty="0"/>
        </a:p>
      </dgm:t>
    </dgm:pt>
    <dgm:pt modelId="{606E05EC-D6DB-457F-B294-BF443A42A54B}" type="parTrans" cxnId="{D1BD6C63-D707-4B1F-A32C-FAAEFF7962FB}">
      <dgm:prSet/>
      <dgm:spPr/>
      <dgm:t>
        <a:bodyPr/>
        <a:lstStyle/>
        <a:p>
          <a:endParaRPr lang="en-IE"/>
        </a:p>
      </dgm:t>
    </dgm:pt>
    <dgm:pt modelId="{19209E78-3AE3-4E10-A8B6-7A64DC0BB0F2}" type="sibTrans" cxnId="{D1BD6C63-D707-4B1F-A32C-FAAEFF7962FB}">
      <dgm:prSet/>
      <dgm:spPr/>
      <dgm:t>
        <a:bodyPr/>
        <a:lstStyle/>
        <a:p>
          <a:endParaRPr lang="en-IE"/>
        </a:p>
      </dgm:t>
    </dgm:pt>
    <dgm:pt modelId="{3F0C5D13-FF17-4800-BD5A-623A1244607B}">
      <dgm:prSet phldrT="[Text]"/>
      <dgm:spPr/>
      <dgm:t>
        <a:bodyPr/>
        <a:lstStyle/>
        <a:p>
          <a:pPr algn="l"/>
          <a:endParaRPr lang="en-US" dirty="0"/>
        </a:p>
      </dgm:t>
    </dgm:pt>
    <dgm:pt modelId="{16026EE3-8F47-438A-A674-B6D57A85DFEC}" type="parTrans" cxnId="{83FED5FC-F346-4E25-AC55-05E158ABBDFB}">
      <dgm:prSet/>
      <dgm:spPr/>
      <dgm:t>
        <a:bodyPr/>
        <a:lstStyle/>
        <a:p>
          <a:endParaRPr lang="en-IE"/>
        </a:p>
      </dgm:t>
    </dgm:pt>
    <dgm:pt modelId="{EABC4550-8BAD-4423-8A6C-DCB7B53D78A3}" type="sibTrans" cxnId="{83FED5FC-F346-4E25-AC55-05E158ABBDFB}">
      <dgm:prSet/>
      <dgm:spPr/>
      <dgm:t>
        <a:bodyPr/>
        <a:lstStyle/>
        <a:p>
          <a:endParaRPr lang="en-IE"/>
        </a:p>
      </dgm:t>
    </dgm:pt>
    <dgm:pt modelId="{CAC076A1-32B7-4814-B1AB-C94B5FE53953}">
      <dgm:prSet/>
      <dgm:spPr/>
      <dgm:t>
        <a:bodyPr/>
        <a:lstStyle/>
        <a:p>
          <a:pPr algn="l"/>
          <a:endParaRPr lang="en-150" dirty="0"/>
        </a:p>
      </dgm:t>
    </dgm:pt>
    <dgm:pt modelId="{A9010573-0C29-40B5-A0F4-D638A47655EE}" type="parTrans" cxnId="{8D8B8F58-2BA1-415F-89E8-0F29E4DC8823}">
      <dgm:prSet/>
      <dgm:spPr/>
      <dgm:t>
        <a:bodyPr/>
        <a:lstStyle/>
        <a:p>
          <a:endParaRPr lang="en-IE"/>
        </a:p>
      </dgm:t>
    </dgm:pt>
    <dgm:pt modelId="{C77EDA0E-9D37-45F5-BB07-862EBD342735}" type="sibTrans" cxnId="{8D8B8F58-2BA1-415F-89E8-0F29E4DC8823}">
      <dgm:prSet/>
      <dgm:spPr/>
      <dgm:t>
        <a:bodyPr/>
        <a:lstStyle/>
        <a:p>
          <a:endParaRPr lang="en-IE"/>
        </a:p>
      </dgm:t>
    </dgm:pt>
    <dgm:pt modelId="{0368CC85-D6A7-4AA4-B258-7FDA0C87DA2A}">
      <dgm:prSet/>
      <dgm:spPr/>
      <dgm:t>
        <a:bodyPr/>
        <a:lstStyle/>
        <a:p>
          <a:pPr algn="l"/>
          <a:r>
            <a:rPr lang="en-150" dirty="0"/>
            <a:t>C</a:t>
          </a:r>
          <a:r>
            <a:rPr lang="en-US" dirty="0" err="1"/>
            <a:t>ollaborative</a:t>
          </a:r>
          <a:r>
            <a:rPr lang="en-US" dirty="0"/>
            <a:t> license mechanisms </a:t>
          </a:r>
          <a:endParaRPr lang="en-150" dirty="0"/>
        </a:p>
      </dgm:t>
    </dgm:pt>
    <dgm:pt modelId="{9A5885B3-7A82-4A40-B650-9B9171E1E731}" type="parTrans" cxnId="{98212E3C-C6C7-41EF-A162-E1F6FAA67FB4}">
      <dgm:prSet/>
      <dgm:spPr/>
      <dgm:t>
        <a:bodyPr/>
        <a:lstStyle/>
        <a:p>
          <a:endParaRPr lang="en-IE"/>
        </a:p>
      </dgm:t>
    </dgm:pt>
    <dgm:pt modelId="{355FA515-432F-4278-B31A-15753882314F}" type="sibTrans" cxnId="{98212E3C-C6C7-41EF-A162-E1F6FAA67FB4}">
      <dgm:prSet/>
      <dgm:spPr/>
      <dgm:t>
        <a:bodyPr/>
        <a:lstStyle/>
        <a:p>
          <a:endParaRPr lang="en-IE"/>
        </a:p>
      </dgm:t>
    </dgm:pt>
    <dgm:pt modelId="{148D3583-8087-4836-97FF-4620F65BC105}">
      <dgm:prSet/>
      <dgm:spPr/>
      <dgm:t>
        <a:bodyPr/>
        <a:lstStyle/>
        <a:p>
          <a:pPr algn="l"/>
          <a:r>
            <a:rPr lang="en-150" dirty="0"/>
            <a:t>S</a:t>
          </a:r>
          <a:r>
            <a:rPr lang="en-US" dirty="0" err="1"/>
            <a:t>ustainable</a:t>
          </a:r>
          <a:r>
            <a:rPr lang="en-US" dirty="0"/>
            <a:t> socially responsible licensing practices</a:t>
          </a:r>
          <a:endParaRPr lang="en-IE" dirty="0"/>
        </a:p>
      </dgm:t>
    </dgm:pt>
    <dgm:pt modelId="{CE131A90-3D45-4E9C-8960-7A9BD6F00388}" type="parTrans" cxnId="{1022AD74-F75E-4A5A-9E00-CF50CC58FCAC}">
      <dgm:prSet/>
      <dgm:spPr/>
      <dgm:t>
        <a:bodyPr/>
        <a:lstStyle/>
        <a:p>
          <a:endParaRPr lang="en-IE"/>
        </a:p>
      </dgm:t>
    </dgm:pt>
    <dgm:pt modelId="{208D7AF9-5352-4043-A055-27801D629B54}" type="sibTrans" cxnId="{1022AD74-F75E-4A5A-9E00-CF50CC58FCAC}">
      <dgm:prSet/>
      <dgm:spPr/>
      <dgm:t>
        <a:bodyPr/>
        <a:lstStyle/>
        <a:p>
          <a:endParaRPr lang="en-IE"/>
        </a:p>
      </dgm:t>
    </dgm:pt>
    <dgm:pt modelId="{79F8F148-35A1-45D4-AB07-D68F77D7D7E3}">
      <dgm:prSet phldrT="[Text]"/>
      <dgm:spPr/>
      <dgm:t>
        <a:bodyPr/>
        <a:lstStyle/>
        <a:p>
          <a:pPr algn="l"/>
          <a:endParaRPr lang="en-US" dirty="0"/>
        </a:p>
      </dgm:t>
    </dgm:pt>
    <dgm:pt modelId="{05689012-B19D-41CE-B19D-D50353FB9FE6}" type="parTrans" cxnId="{47382B12-E93C-4EB9-87BF-5B24360DD8BB}">
      <dgm:prSet/>
      <dgm:spPr/>
      <dgm:t>
        <a:bodyPr/>
        <a:lstStyle/>
        <a:p>
          <a:endParaRPr lang="en-IE"/>
        </a:p>
      </dgm:t>
    </dgm:pt>
    <dgm:pt modelId="{0D2D563B-D23C-42FF-9994-D500AD8CC56B}" type="sibTrans" cxnId="{47382B12-E93C-4EB9-87BF-5B24360DD8BB}">
      <dgm:prSet/>
      <dgm:spPr/>
      <dgm:t>
        <a:bodyPr/>
        <a:lstStyle/>
        <a:p>
          <a:endParaRPr lang="en-IE"/>
        </a:p>
      </dgm:t>
    </dgm:pt>
    <dgm:pt modelId="{06CC52A3-29A3-48EC-8897-D80F9521335A}">
      <dgm:prSet/>
      <dgm:spPr/>
      <dgm:t>
        <a:bodyPr/>
        <a:lstStyle/>
        <a:p>
          <a:pPr algn="l"/>
          <a:endParaRPr lang="en-150" dirty="0"/>
        </a:p>
      </dgm:t>
    </dgm:pt>
    <dgm:pt modelId="{861477EA-D85B-477F-ADCC-4C273EC9AA43}" type="parTrans" cxnId="{DDD99D7A-B9EE-47B5-AF9E-37CF0C511D3F}">
      <dgm:prSet/>
      <dgm:spPr/>
      <dgm:t>
        <a:bodyPr/>
        <a:lstStyle/>
        <a:p>
          <a:endParaRPr lang="en-IE"/>
        </a:p>
      </dgm:t>
    </dgm:pt>
    <dgm:pt modelId="{29B9E7BD-F7C4-4498-A411-AB83DD36232F}" type="sibTrans" cxnId="{DDD99D7A-B9EE-47B5-AF9E-37CF0C511D3F}">
      <dgm:prSet/>
      <dgm:spPr/>
      <dgm:t>
        <a:bodyPr/>
        <a:lstStyle/>
        <a:p>
          <a:endParaRPr lang="en-IE"/>
        </a:p>
      </dgm:t>
    </dgm:pt>
    <dgm:pt modelId="{9114BC04-66E0-4BFC-9A86-D53FC0CB6B79}" type="pres">
      <dgm:prSet presAssocID="{184B93C4-4362-4C1E-9AA3-2800C8B2885D}" presName="linearFlow" presStyleCnt="0">
        <dgm:presLayoutVars>
          <dgm:dir/>
          <dgm:animLvl val="lvl"/>
          <dgm:resizeHandles val="exact"/>
        </dgm:presLayoutVars>
      </dgm:prSet>
      <dgm:spPr/>
    </dgm:pt>
    <dgm:pt modelId="{550D8E45-A613-464D-9A37-1640B3180FBD}" type="pres">
      <dgm:prSet presAssocID="{92790BC8-B9F2-4E9F-9205-4AF580C4575E}" presName="composite" presStyleCnt="0"/>
      <dgm:spPr/>
    </dgm:pt>
    <dgm:pt modelId="{1829CEC6-C5E2-4A18-8C87-E052AB949524}" type="pres">
      <dgm:prSet presAssocID="{92790BC8-B9F2-4E9F-9205-4AF580C457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6DB2663-2FB6-4A7C-868C-B040BF6BDA8B}" type="pres">
      <dgm:prSet presAssocID="{92790BC8-B9F2-4E9F-9205-4AF580C4575E}" presName="parSh" presStyleLbl="node1" presStyleIdx="0" presStyleCnt="3" custScaleX="119839" custScaleY="129457" custLinFactNeighborX="-220" custLinFactNeighborY="-33867"/>
      <dgm:spPr/>
    </dgm:pt>
    <dgm:pt modelId="{4453E79D-081C-42FC-B6CD-FA1DB44BD87C}" type="pres">
      <dgm:prSet presAssocID="{92790BC8-B9F2-4E9F-9205-4AF580C4575E}" presName="desTx" presStyleLbl="fgAcc1" presStyleIdx="0" presStyleCnt="3" custScaleX="137572" custScaleY="80593" custLinFactNeighborX="-14035" custLinFactNeighborY="675">
        <dgm:presLayoutVars>
          <dgm:bulletEnabled val="1"/>
        </dgm:presLayoutVars>
      </dgm:prSet>
      <dgm:spPr/>
    </dgm:pt>
    <dgm:pt modelId="{0BBDABFA-13F5-4581-ACE1-B72529972C57}" type="pres">
      <dgm:prSet presAssocID="{6FA2E0C7-6AC7-480B-842E-B298DAD076B1}" presName="sibTrans" presStyleLbl="sibTrans2D1" presStyleIdx="0" presStyleCnt="2"/>
      <dgm:spPr/>
    </dgm:pt>
    <dgm:pt modelId="{5FDB0780-6102-4356-8C8F-F229FBA61EE6}" type="pres">
      <dgm:prSet presAssocID="{6FA2E0C7-6AC7-480B-842E-B298DAD076B1}" presName="connTx" presStyleLbl="sibTrans2D1" presStyleIdx="0" presStyleCnt="2"/>
      <dgm:spPr/>
    </dgm:pt>
    <dgm:pt modelId="{8D38EBF0-14E3-4344-8AE9-B00E5F8E33B3}" type="pres">
      <dgm:prSet presAssocID="{BECD48D0-A44E-4508-98F5-1C9DA00F6EDA}" presName="composite" presStyleCnt="0"/>
      <dgm:spPr/>
    </dgm:pt>
    <dgm:pt modelId="{20DB46D4-9F0B-4EC9-B7C4-B26619ED834D}" type="pres">
      <dgm:prSet presAssocID="{BECD48D0-A44E-4508-98F5-1C9DA00F6E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5C0743A-F7AC-439E-A22A-D2448549676E}" type="pres">
      <dgm:prSet presAssocID="{BECD48D0-A44E-4508-98F5-1C9DA00F6EDA}" presName="parSh" presStyleLbl="node1" presStyleIdx="1" presStyleCnt="3" custScaleX="126455" custScaleY="151179" custLinFactNeighborX="2234" custLinFactNeighborY="-87098"/>
      <dgm:spPr/>
    </dgm:pt>
    <dgm:pt modelId="{80EC6B97-AFB9-4F0A-89D1-CBDC9E2173A2}" type="pres">
      <dgm:prSet presAssocID="{BECD48D0-A44E-4508-98F5-1C9DA00F6EDA}" presName="desTx" presStyleLbl="fgAcc1" presStyleIdx="1" presStyleCnt="3" custScaleX="134485" custScaleY="67357" custLinFactNeighborX="-16181" custLinFactNeighborY="-5042">
        <dgm:presLayoutVars>
          <dgm:bulletEnabled val="1"/>
        </dgm:presLayoutVars>
      </dgm:prSet>
      <dgm:spPr/>
    </dgm:pt>
    <dgm:pt modelId="{91798C1C-8604-4E26-92FD-9A129C902019}" type="pres">
      <dgm:prSet presAssocID="{2BC88A47-F818-46F6-BFB0-E569CF8EAC5B}" presName="sibTrans" presStyleLbl="sibTrans2D1" presStyleIdx="1" presStyleCnt="2" custLinFactNeighborX="1412" custLinFactNeighborY="-11340"/>
      <dgm:spPr/>
    </dgm:pt>
    <dgm:pt modelId="{967D420F-CE6B-4CD4-AB7A-1D46FAD6378B}" type="pres">
      <dgm:prSet presAssocID="{2BC88A47-F818-46F6-BFB0-E569CF8EAC5B}" presName="connTx" presStyleLbl="sibTrans2D1" presStyleIdx="1" presStyleCnt="2"/>
      <dgm:spPr/>
    </dgm:pt>
    <dgm:pt modelId="{D357E3B4-889E-4B5D-BB17-7781B39D1FD9}" type="pres">
      <dgm:prSet presAssocID="{AE3C80B6-6B7B-46FF-8269-162EDE35DF63}" presName="composite" presStyleCnt="0"/>
      <dgm:spPr/>
    </dgm:pt>
    <dgm:pt modelId="{26A8186A-A24C-4168-BE00-E256F8C4591C}" type="pres">
      <dgm:prSet presAssocID="{AE3C80B6-6B7B-46FF-8269-162EDE35DF6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D6A9CC-F493-4CAD-A2B9-651EFAC3ECC5}" type="pres">
      <dgm:prSet presAssocID="{AE3C80B6-6B7B-46FF-8269-162EDE35DF63}" presName="parSh" presStyleLbl="node1" presStyleIdx="2" presStyleCnt="3" custScaleX="126459" custScaleY="161016" custLinFactNeighborX="-450" custLinFactNeighborY="-69638"/>
      <dgm:spPr/>
    </dgm:pt>
    <dgm:pt modelId="{B192C735-B1CD-4DAE-B1B9-4CF9E40201B9}" type="pres">
      <dgm:prSet presAssocID="{AE3C80B6-6B7B-46FF-8269-162EDE35DF63}" presName="desTx" presStyleLbl="fgAcc1" presStyleIdx="2" presStyleCnt="3" custScaleX="113303" custScaleY="51128" custLinFactNeighborX="-24340" custLinFactNeighborY="-17576">
        <dgm:presLayoutVars>
          <dgm:bulletEnabled val="1"/>
        </dgm:presLayoutVars>
      </dgm:prSet>
      <dgm:spPr/>
    </dgm:pt>
  </dgm:ptLst>
  <dgm:cxnLst>
    <dgm:cxn modelId="{47382B12-E93C-4EB9-87BF-5B24360DD8BB}" srcId="{AE3C80B6-6B7B-46FF-8269-162EDE35DF63}" destId="{79F8F148-35A1-45D4-AB07-D68F77D7D7E3}" srcOrd="1" destOrd="0" parTransId="{05689012-B19D-41CE-B19D-D50353FB9FE6}" sibTransId="{0D2D563B-D23C-42FF-9994-D500AD8CC56B}"/>
    <dgm:cxn modelId="{CE41AC13-14F3-4D82-AEA6-804ECECCD915}" srcId="{BECD48D0-A44E-4508-98F5-1C9DA00F6EDA}" destId="{99F0B6E4-33BC-4452-B244-60429E897554}" srcOrd="0" destOrd="0" parTransId="{A969E18F-666B-42CC-A9B7-2E863B09EC9C}" sibTransId="{F27DB42A-8AB3-43CF-B403-5095A809BBED}"/>
    <dgm:cxn modelId="{400D6B18-B8A2-4A74-B8F0-C05DFB61F3AF}" srcId="{BECD48D0-A44E-4508-98F5-1C9DA00F6EDA}" destId="{C617FAD3-BDB6-4540-9D24-6E9DBF18740C}" srcOrd="2" destOrd="0" parTransId="{918AEFA4-5626-47BE-9E10-885771180DB7}" sibTransId="{EB24A6D6-333F-46CE-8A14-05155208FE22}"/>
    <dgm:cxn modelId="{728E631B-C743-4583-95FD-411A7FEF38C3}" type="presOf" srcId="{26D13A90-7F59-4071-AC46-470886EA545B}" destId="{80EC6B97-AFB9-4F0A-89D1-CBDC9E2173A2}" srcOrd="0" destOrd="4" presId="urn:microsoft.com/office/officeart/2005/8/layout/process3"/>
    <dgm:cxn modelId="{69269D1D-2B08-41BA-8BB3-D850D9BA79E2}" type="presOf" srcId="{148D3583-8087-4836-97FF-4620F65BC105}" destId="{B192C735-B1CD-4DAE-B1B9-4CF9E40201B9}" srcOrd="0" destOrd="4" presId="urn:microsoft.com/office/officeart/2005/8/layout/process3"/>
    <dgm:cxn modelId="{AA017129-FB6E-441B-9A52-2BC9879C5706}" type="presOf" srcId="{CAC076A1-32B7-4814-B1AB-C94B5FE53953}" destId="{80EC6B97-AFB9-4F0A-89D1-CBDC9E2173A2}" srcOrd="0" destOrd="3" presId="urn:microsoft.com/office/officeart/2005/8/layout/process3"/>
    <dgm:cxn modelId="{B26AF62A-FB1B-4C28-825B-81CB123E04F5}" srcId="{92790BC8-B9F2-4E9F-9205-4AF580C4575E}" destId="{DCBAFD52-1A1E-4137-98FE-6674AE36D617}" srcOrd="1" destOrd="0" parTransId="{204EC59A-9F23-41B5-AE26-BD4ED609E342}" sibTransId="{055D7DB2-B48A-4AC1-A203-C6B4A27A3C96}"/>
    <dgm:cxn modelId="{A6F4352D-41AC-40C0-8708-A3951FED0D0F}" type="presOf" srcId="{3F0C5D13-FF17-4800-BD5A-623A1244607B}" destId="{80EC6B97-AFB9-4F0A-89D1-CBDC9E2173A2}" srcOrd="0" destOrd="1" presId="urn:microsoft.com/office/officeart/2005/8/layout/process3"/>
    <dgm:cxn modelId="{A8A62B2E-149F-44BC-9043-18FC828811EB}" srcId="{92790BC8-B9F2-4E9F-9205-4AF580C4575E}" destId="{5CA23902-E229-42EF-9771-B824C7643316}" srcOrd="2" destOrd="0" parTransId="{CD5E280F-C522-43BB-A141-B30D5F6C9B48}" sibTransId="{45477A15-44C2-477A-943B-757B92131CCE}"/>
    <dgm:cxn modelId="{8C54E833-4322-423B-BC4B-E4387544DBED}" type="presOf" srcId="{BECD48D0-A44E-4508-98F5-1C9DA00F6EDA}" destId="{D5C0743A-F7AC-439E-A22A-D2448549676E}" srcOrd="1" destOrd="0" presId="urn:microsoft.com/office/officeart/2005/8/layout/process3"/>
    <dgm:cxn modelId="{98212E3C-C6C7-41EF-A162-E1F6FAA67FB4}" srcId="{AE3C80B6-6B7B-46FF-8269-162EDE35DF63}" destId="{0368CC85-D6A7-4AA4-B258-7FDA0C87DA2A}" srcOrd="2" destOrd="0" parTransId="{9A5885B3-7A82-4A40-B650-9B9171E1E731}" sibTransId="{355FA515-432F-4278-B31A-15753882314F}"/>
    <dgm:cxn modelId="{89423742-D8E0-4521-857E-5B440AE6700E}" type="presOf" srcId="{8A5744AB-20C9-4797-B189-89953250250B}" destId="{4453E79D-081C-42FC-B6CD-FA1DB44BD87C}" srcOrd="0" destOrd="6" presId="urn:microsoft.com/office/officeart/2005/8/layout/process3"/>
    <dgm:cxn modelId="{FEBE0F43-BDD2-4841-AB98-613C0A13B310}" type="presOf" srcId="{2F68A444-C604-4FE6-A9A8-B8C28F6501D8}" destId="{B192C735-B1CD-4DAE-B1B9-4CF9E40201B9}" srcOrd="0" destOrd="0" presId="urn:microsoft.com/office/officeart/2005/8/layout/process3"/>
    <dgm:cxn modelId="{D1BD6C63-D707-4B1F-A32C-FAAEFF7962FB}" srcId="{BECD48D0-A44E-4508-98F5-1C9DA00F6EDA}" destId="{26D13A90-7F59-4071-AC46-470886EA545B}" srcOrd="4" destOrd="0" parTransId="{606E05EC-D6DB-457F-B294-BF443A42A54B}" sibTransId="{19209E78-3AE3-4E10-A8B6-7A64DC0BB0F2}"/>
    <dgm:cxn modelId="{D4EF6A6A-545F-4D1B-AD6C-D49012CAA625}" type="presOf" srcId="{DCBAFD52-1A1E-4137-98FE-6674AE36D617}" destId="{4453E79D-081C-42FC-B6CD-FA1DB44BD87C}" srcOrd="0" destOrd="1" presId="urn:microsoft.com/office/officeart/2005/8/layout/process3"/>
    <dgm:cxn modelId="{93CDC16B-6BD2-4964-8918-6B5265FDAE37}" type="presOf" srcId="{0368CC85-D6A7-4AA4-B258-7FDA0C87DA2A}" destId="{B192C735-B1CD-4DAE-B1B9-4CF9E40201B9}" srcOrd="0" destOrd="2" presId="urn:microsoft.com/office/officeart/2005/8/layout/process3"/>
    <dgm:cxn modelId="{1022AD74-F75E-4A5A-9E00-CF50CC58FCAC}" srcId="{AE3C80B6-6B7B-46FF-8269-162EDE35DF63}" destId="{148D3583-8087-4836-97FF-4620F65BC105}" srcOrd="4" destOrd="0" parTransId="{CE131A90-3D45-4E9C-8960-7A9BD6F00388}" sibTransId="{208D7AF9-5352-4043-A055-27801D629B54}"/>
    <dgm:cxn modelId="{8D8B8F58-2BA1-415F-89E8-0F29E4DC8823}" srcId="{BECD48D0-A44E-4508-98F5-1C9DA00F6EDA}" destId="{CAC076A1-32B7-4814-B1AB-C94B5FE53953}" srcOrd="3" destOrd="0" parTransId="{A9010573-0C29-40B5-A0F4-D638A47655EE}" sibTransId="{C77EDA0E-9D37-45F5-BB07-862EBD342735}"/>
    <dgm:cxn modelId="{DDD99D7A-B9EE-47B5-AF9E-37CF0C511D3F}" srcId="{AE3C80B6-6B7B-46FF-8269-162EDE35DF63}" destId="{06CC52A3-29A3-48EC-8897-D80F9521335A}" srcOrd="3" destOrd="0" parTransId="{861477EA-D85B-477F-ADCC-4C273EC9AA43}" sibTransId="{29B9E7BD-F7C4-4498-A411-AB83DD36232F}"/>
    <dgm:cxn modelId="{7028D77A-BC1E-49F0-942E-7F93C0180F1E}" type="presOf" srcId="{FC3259FD-8955-4744-A3E7-D058A76005EE}" destId="{4453E79D-081C-42FC-B6CD-FA1DB44BD87C}" srcOrd="0" destOrd="4" presId="urn:microsoft.com/office/officeart/2005/8/layout/process3"/>
    <dgm:cxn modelId="{35ABA27E-2B84-4674-987E-9E57E6DC6D32}" type="presOf" srcId="{79F8F148-35A1-45D4-AB07-D68F77D7D7E3}" destId="{B192C735-B1CD-4DAE-B1B9-4CF9E40201B9}" srcOrd="0" destOrd="1" presId="urn:microsoft.com/office/officeart/2005/8/layout/process3"/>
    <dgm:cxn modelId="{12ECB687-DDC2-44D7-BBAA-17F5387EAE1D}" type="presOf" srcId="{5CA23902-E229-42EF-9771-B824C7643316}" destId="{4453E79D-081C-42FC-B6CD-FA1DB44BD87C}" srcOrd="0" destOrd="2" presId="urn:microsoft.com/office/officeart/2005/8/layout/process3"/>
    <dgm:cxn modelId="{B73BC589-2696-4CA4-9EAD-9B12F4C7B252}" type="presOf" srcId="{99F0B6E4-33BC-4452-B244-60429E897554}" destId="{80EC6B97-AFB9-4F0A-89D1-CBDC9E2173A2}" srcOrd="0" destOrd="0" presId="urn:microsoft.com/office/officeart/2005/8/layout/process3"/>
    <dgm:cxn modelId="{6F1A1C8A-9ADA-47BC-B865-684EAA413D3B}" type="presOf" srcId="{06CC52A3-29A3-48EC-8897-D80F9521335A}" destId="{B192C735-B1CD-4DAE-B1B9-4CF9E40201B9}" srcOrd="0" destOrd="3" presId="urn:microsoft.com/office/officeart/2005/8/layout/process3"/>
    <dgm:cxn modelId="{07734B95-BB2E-45A5-BEA0-A7F13AFF7F67}" type="presOf" srcId="{92790BC8-B9F2-4E9F-9205-4AF580C4575E}" destId="{1829CEC6-C5E2-4A18-8C87-E052AB949524}" srcOrd="0" destOrd="0" presId="urn:microsoft.com/office/officeart/2005/8/layout/process3"/>
    <dgm:cxn modelId="{FF476998-288D-49BF-AA30-91ADC6CC87B3}" type="presOf" srcId="{5FB9D842-A813-44A9-ABDA-C7C03EBC050B}" destId="{4453E79D-081C-42FC-B6CD-FA1DB44BD87C}" srcOrd="0" destOrd="3" presId="urn:microsoft.com/office/officeart/2005/8/layout/process3"/>
    <dgm:cxn modelId="{3ADD999F-FD4A-4952-9416-41745D54BB3C}" srcId="{92790BC8-B9F2-4E9F-9205-4AF580C4575E}" destId="{8E028DDD-5D3C-43CA-BA11-1B4E3610E72B}" srcOrd="0" destOrd="0" parTransId="{D724C0FE-A035-4F6B-8B1D-C16082F02CEE}" sibTransId="{65CEB747-3A4A-4A7E-BC10-21D39BCC6BD8}"/>
    <dgm:cxn modelId="{238B3AA3-A092-4649-AD99-7E0C52CD9CB8}" type="presOf" srcId="{92790BC8-B9F2-4E9F-9205-4AF580C4575E}" destId="{46DB2663-2FB6-4A7C-868C-B040BF6BDA8B}" srcOrd="1" destOrd="0" presId="urn:microsoft.com/office/officeart/2005/8/layout/process3"/>
    <dgm:cxn modelId="{FBDBC9A3-A30F-4D47-A1B5-64EC67DAECD1}" type="presOf" srcId="{2BC88A47-F818-46F6-BFB0-E569CF8EAC5B}" destId="{967D420F-CE6B-4CD4-AB7A-1D46FAD6378B}" srcOrd="1" destOrd="0" presId="urn:microsoft.com/office/officeart/2005/8/layout/process3"/>
    <dgm:cxn modelId="{14B6E3A5-FB57-4903-B698-B4406E490CC4}" type="presOf" srcId="{AE3C80B6-6B7B-46FF-8269-162EDE35DF63}" destId="{26A8186A-A24C-4168-BE00-E256F8C4591C}" srcOrd="0" destOrd="0" presId="urn:microsoft.com/office/officeart/2005/8/layout/process3"/>
    <dgm:cxn modelId="{50855AAC-0DD2-4ACB-99CD-8309D85E1D87}" srcId="{92790BC8-B9F2-4E9F-9205-4AF580C4575E}" destId="{8A5744AB-20C9-4797-B189-89953250250B}" srcOrd="6" destOrd="0" parTransId="{2120B5AF-420C-47E5-A066-73DD75FCA366}" sibTransId="{1C377AFD-8650-4004-922F-172830613476}"/>
    <dgm:cxn modelId="{B66FD2AF-D5FE-4233-9692-1E20206CD4A3}" type="presOf" srcId="{AE3C80B6-6B7B-46FF-8269-162EDE35DF63}" destId="{F8D6A9CC-F493-4CAD-A2B9-651EFAC3ECC5}" srcOrd="1" destOrd="0" presId="urn:microsoft.com/office/officeart/2005/8/layout/process3"/>
    <dgm:cxn modelId="{3C433FB1-E327-4FD4-B0C9-1EF523D77213}" srcId="{184B93C4-4362-4C1E-9AA3-2800C8B2885D}" destId="{AE3C80B6-6B7B-46FF-8269-162EDE35DF63}" srcOrd="2" destOrd="0" parTransId="{D2272AAA-1224-4567-A66A-A271496F92BD}" sibTransId="{003D6F2C-4DE9-44D5-93CA-55E7320D036F}"/>
    <dgm:cxn modelId="{4D5CD3BD-2F01-46B9-93A1-EC638B6DADF6}" srcId="{AE3C80B6-6B7B-46FF-8269-162EDE35DF63}" destId="{2F68A444-C604-4FE6-A9A8-B8C28F6501D8}" srcOrd="0" destOrd="0" parTransId="{F9EE64EF-D153-444E-89ED-85E2F240A5E8}" sibTransId="{5C34A051-D264-410A-8EDC-18343A0C7A28}"/>
    <dgm:cxn modelId="{92376EC7-EB89-4335-975D-75F1DA8ED8CB}" srcId="{184B93C4-4362-4C1E-9AA3-2800C8B2885D}" destId="{BECD48D0-A44E-4508-98F5-1C9DA00F6EDA}" srcOrd="1" destOrd="0" parTransId="{176A8C17-4FCE-4684-B6DE-AD7DF6F0AF1C}" sibTransId="{2BC88A47-F818-46F6-BFB0-E569CF8EAC5B}"/>
    <dgm:cxn modelId="{12DBE0C7-5344-43ED-984A-317CE5E7F3D5}" srcId="{92790BC8-B9F2-4E9F-9205-4AF580C4575E}" destId="{D7B29CA3-AD92-49A9-9AF3-2524D65308A9}" srcOrd="5" destOrd="0" parTransId="{4968D8C8-92F6-421F-9C5E-77D846906BDE}" sibTransId="{E50F9664-381F-40DC-A249-C15367462F07}"/>
    <dgm:cxn modelId="{5080C7CC-B6B0-476C-A19B-93328545C879}" type="presOf" srcId="{BECD48D0-A44E-4508-98F5-1C9DA00F6EDA}" destId="{20DB46D4-9F0B-4EC9-B7C4-B26619ED834D}" srcOrd="0" destOrd="0" presId="urn:microsoft.com/office/officeart/2005/8/layout/process3"/>
    <dgm:cxn modelId="{2441E3CE-4F56-4912-B9B3-F6079D06DC27}" type="presOf" srcId="{2BC88A47-F818-46F6-BFB0-E569CF8EAC5B}" destId="{91798C1C-8604-4E26-92FD-9A129C902019}" srcOrd="0" destOrd="0" presId="urn:microsoft.com/office/officeart/2005/8/layout/process3"/>
    <dgm:cxn modelId="{F62522D6-B5D2-4D43-8990-2C65DA710A8E}" type="presOf" srcId="{6FA2E0C7-6AC7-480B-842E-B298DAD076B1}" destId="{5FDB0780-6102-4356-8C8F-F229FBA61EE6}" srcOrd="1" destOrd="0" presId="urn:microsoft.com/office/officeart/2005/8/layout/process3"/>
    <dgm:cxn modelId="{003380DB-CA93-4744-8412-0767C5E37250}" type="presOf" srcId="{D7B29CA3-AD92-49A9-9AF3-2524D65308A9}" destId="{4453E79D-081C-42FC-B6CD-FA1DB44BD87C}" srcOrd="0" destOrd="5" presId="urn:microsoft.com/office/officeart/2005/8/layout/process3"/>
    <dgm:cxn modelId="{71E2F7DB-30B4-49BE-A91A-328422D9BB80}" type="presOf" srcId="{8E028DDD-5D3C-43CA-BA11-1B4E3610E72B}" destId="{4453E79D-081C-42FC-B6CD-FA1DB44BD87C}" srcOrd="0" destOrd="0" presId="urn:microsoft.com/office/officeart/2005/8/layout/process3"/>
    <dgm:cxn modelId="{4260FFDD-4DFA-4626-AC14-1D2C01F09203}" srcId="{92790BC8-B9F2-4E9F-9205-4AF580C4575E}" destId="{5FB9D842-A813-44A9-ABDA-C7C03EBC050B}" srcOrd="3" destOrd="0" parTransId="{D9C0BF29-91DE-422F-8E78-52165ED61566}" sibTransId="{49CA9B24-F63A-4C3D-8540-48AD1FF7593F}"/>
    <dgm:cxn modelId="{529087DE-F8F8-4C65-94B2-A5761D28E475}" type="presOf" srcId="{6FA2E0C7-6AC7-480B-842E-B298DAD076B1}" destId="{0BBDABFA-13F5-4581-ACE1-B72529972C57}" srcOrd="0" destOrd="0" presId="urn:microsoft.com/office/officeart/2005/8/layout/process3"/>
    <dgm:cxn modelId="{971BEFE5-D3F1-4D65-B7B4-E02228BA8D9B}" srcId="{184B93C4-4362-4C1E-9AA3-2800C8B2885D}" destId="{92790BC8-B9F2-4E9F-9205-4AF580C4575E}" srcOrd="0" destOrd="0" parTransId="{8AD787E6-C7E8-4C63-9355-FE330C113B11}" sibTransId="{6FA2E0C7-6AC7-480B-842E-B298DAD076B1}"/>
    <dgm:cxn modelId="{C72E74F3-2048-41C5-8CAD-6689880CC10F}" type="presOf" srcId="{C617FAD3-BDB6-4540-9D24-6E9DBF18740C}" destId="{80EC6B97-AFB9-4F0A-89D1-CBDC9E2173A2}" srcOrd="0" destOrd="2" presId="urn:microsoft.com/office/officeart/2005/8/layout/process3"/>
    <dgm:cxn modelId="{F36579F7-A184-4B46-A1EA-3659A7B1D855}" srcId="{92790BC8-B9F2-4E9F-9205-4AF580C4575E}" destId="{FC3259FD-8955-4744-A3E7-D058A76005EE}" srcOrd="4" destOrd="0" parTransId="{BCD0EAD3-B9A1-4724-8E22-EB0DEE4E4DF2}" sibTransId="{9AB323D2-0D2B-4814-A74D-B287116761BC}"/>
    <dgm:cxn modelId="{873674F8-DD5F-4677-B726-44495C06675A}" type="presOf" srcId="{184B93C4-4362-4C1E-9AA3-2800C8B2885D}" destId="{9114BC04-66E0-4BFC-9A86-D53FC0CB6B79}" srcOrd="0" destOrd="0" presId="urn:microsoft.com/office/officeart/2005/8/layout/process3"/>
    <dgm:cxn modelId="{83FED5FC-F346-4E25-AC55-05E158ABBDFB}" srcId="{BECD48D0-A44E-4508-98F5-1C9DA00F6EDA}" destId="{3F0C5D13-FF17-4800-BD5A-623A1244607B}" srcOrd="1" destOrd="0" parTransId="{16026EE3-8F47-438A-A674-B6D57A85DFEC}" sibTransId="{EABC4550-8BAD-4423-8A6C-DCB7B53D78A3}"/>
    <dgm:cxn modelId="{28AB8936-74F9-4321-B5A5-C5E1CDF16500}" type="presParOf" srcId="{9114BC04-66E0-4BFC-9A86-D53FC0CB6B79}" destId="{550D8E45-A613-464D-9A37-1640B3180FBD}" srcOrd="0" destOrd="0" presId="urn:microsoft.com/office/officeart/2005/8/layout/process3"/>
    <dgm:cxn modelId="{3CDBC04B-872A-4763-B52E-BF333C1CCF92}" type="presParOf" srcId="{550D8E45-A613-464D-9A37-1640B3180FBD}" destId="{1829CEC6-C5E2-4A18-8C87-E052AB949524}" srcOrd="0" destOrd="0" presId="urn:microsoft.com/office/officeart/2005/8/layout/process3"/>
    <dgm:cxn modelId="{C598FED2-E369-493A-8A85-BF288629B32D}" type="presParOf" srcId="{550D8E45-A613-464D-9A37-1640B3180FBD}" destId="{46DB2663-2FB6-4A7C-868C-B040BF6BDA8B}" srcOrd="1" destOrd="0" presId="urn:microsoft.com/office/officeart/2005/8/layout/process3"/>
    <dgm:cxn modelId="{1078B90E-9EBF-4E70-B922-2D1D98FABD5F}" type="presParOf" srcId="{550D8E45-A613-464D-9A37-1640B3180FBD}" destId="{4453E79D-081C-42FC-B6CD-FA1DB44BD87C}" srcOrd="2" destOrd="0" presId="urn:microsoft.com/office/officeart/2005/8/layout/process3"/>
    <dgm:cxn modelId="{F198DE70-FAAC-45C2-AE36-DCF320B7A2CE}" type="presParOf" srcId="{9114BC04-66E0-4BFC-9A86-D53FC0CB6B79}" destId="{0BBDABFA-13F5-4581-ACE1-B72529972C57}" srcOrd="1" destOrd="0" presId="urn:microsoft.com/office/officeart/2005/8/layout/process3"/>
    <dgm:cxn modelId="{04421BAC-ECA1-4ADB-B995-BB569E9AFC8F}" type="presParOf" srcId="{0BBDABFA-13F5-4581-ACE1-B72529972C57}" destId="{5FDB0780-6102-4356-8C8F-F229FBA61EE6}" srcOrd="0" destOrd="0" presId="urn:microsoft.com/office/officeart/2005/8/layout/process3"/>
    <dgm:cxn modelId="{669D84D6-9D10-49D1-96BA-86FCCA220A3E}" type="presParOf" srcId="{9114BC04-66E0-4BFC-9A86-D53FC0CB6B79}" destId="{8D38EBF0-14E3-4344-8AE9-B00E5F8E33B3}" srcOrd="2" destOrd="0" presId="urn:microsoft.com/office/officeart/2005/8/layout/process3"/>
    <dgm:cxn modelId="{A3887721-0783-42E0-86FB-83A4FF693199}" type="presParOf" srcId="{8D38EBF0-14E3-4344-8AE9-B00E5F8E33B3}" destId="{20DB46D4-9F0B-4EC9-B7C4-B26619ED834D}" srcOrd="0" destOrd="0" presId="urn:microsoft.com/office/officeart/2005/8/layout/process3"/>
    <dgm:cxn modelId="{46765F75-C4BC-4E2F-BC5B-0D888089EB7C}" type="presParOf" srcId="{8D38EBF0-14E3-4344-8AE9-B00E5F8E33B3}" destId="{D5C0743A-F7AC-439E-A22A-D2448549676E}" srcOrd="1" destOrd="0" presId="urn:microsoft.com/office/officeart/2005/8/layout/process3"/>
    <dgm:cxn modelId="{89113C4C-656A-45AD-942B-95EA246D07DF}" type="presParOf" srcId="{8D38EBF0-14E3-4344-8AE9-B00E5F8E33B3}" destId="{80EC6B97-AFB9-4F0A-89D1-CBDC9E2173A2}" srcOrd="2" destOrd="0" presId="urn:microsoft.com/office/officeart/2005/8/layout/process3"/>
    <dgm:cxn modelId="{28405C7D-682E-42EA-9C49-F00E8E25EC43}" type="presParOf" srcId="{9114BC04-66E0-4BFC-9A86-D53FC0CB6B79}" destId="{91798C1C-8604-4E26-92FD-9A129C902019}" srcOrd="3" destOrd="0" presId="urn:microsoft.com/office/officeart/2005/8/layout/process3"/>
    <dgm:cxn modelId="{24FD72E7-41CA-4357-B588-7788862B9339}" type="presParOf" srcId="{91798C1C-8604-4E26-92FD-9A129C902019}" destId="{967D420F-CE6B-4CD4-AB7A-1D46FAD6378B}" srcOrd="0" destOrd="0" presId="urn:microsoft.com/office/officeart/2005/8/layout/process3"/>
    <dgm:cxn modelId="{66713FF4-FAFC-4599-ABB9-9DB091F341E5}" type="presParOf" srcId="{9114BC04-66E0-4BFC-9A86-D53FC0CB6B79}" destId="{D357E3B4-889E-4B5D-BB17-7781B39D1FD9}" srcOrd="4" destOrd="0" presId="urn:microsoft.com/office/officeart/2005/8/layout/process3"/>
    <dgm:cxn modelId="{C90BC98A-82F5-47B8-AFD4-2542FAE17D44}" type="presParOf" srcId="{D357E3B4-889E-4B5D-BB17-7781B39D1FD9}" destId="{26A8186A-A24C-4168-BE00-E256F8C4591C}" srcOrd="0" destOrd="0" presId="urn:microsoft.com/office/officeart/2005/8/layout/process3"/>
    <dgm:cxn modelId="{F65E2E3F-5E08-4501-99C3-BEAFAE43683F}" type="presParOf" srcId="{D357E3B4-889E-4B5D-BB17-7781B39D1FD9}" destId="{F8D6A9CC-F493-4CAD-A2B9-651EFAC3ECC5}" srcOrd="1" destOrd="0" presId="urn:microsoft.com/office/officeart/2005/8/layout/process3"/>
    <dgm:cxn modelId="{323FF87F-FE7C-4E93-A4F5-D220C5C75607}" type="presParOf" srcId="{D357E3B4-889E-4B5D-BB17-7781B39D1FD9}" destId="{B192C735-B1CD-4DAE-B1B9-4CF9E40201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B2663-2FB6-4A7C-868C-B040BF6BDA8B}">
      <dsp:nvSpPr>
        <dsp:cNvPr id="0" name=""/>
        <dsp:cNvSpPr/>
      </dsp:nvSpPr>
      <dsp:spPr>
        <a:xfrm>
          <a:off x="1283" y="0"/>
          <a:ext cx="2347295" cy="1520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Establishing</a:t>
          </a:r>
          <a:r>
            <a:rPr lang="fr-BE" sz="1800" kern="1200" dirty="0"/>
            <a:t> an effective </a:t>
          </a:r>
          <a:r>
            <a:rPr lang="fr-BE" sz="1800" kern="1200" dirty="0" err="1"/>
            <a:t>strategy</a:t>
          </a:r>
          <a:r>
            <a:rPr lang="fr-BE" sz="1800" kern="1200" dirty="0"/>
            <a:t> for the smart management of </a:t>
          </a:r>
          <a:r>
            <a:rPr lang="fr-BE" sz="1800" kern="1200" dirty="0" err="1"/>
            <a:t>intellectual</a:t>
          </a:r>
          <a:r>
            <a:rPr lang="fr-BE" sz="1800" kern="1200" dirty="0"/>
            <a:t> assets</a:t>
          </a:r>
          <a:endParaRPr lang="en-US" sz="1800" kern="1200" dirty="0"/>
        </a:p>
      </dsp:txBody>
      <dsp:txXfrm>
        <a:off x="1283" y="0"/>
        <a:ext cx="2347295" cy="1013772"/>
      </dsp:txXfrm>
    </dsp:sp>
    <dsp:sp modelId="{4453E79D-081C-42FC-B6CD-FA1DB44BD87C}">
      <dsp:nvSpPr>
        <dsp:cNvPr id="0" name=""/>
        <dsp:cNvSpPr/>
      </dsp:nvSpPr>
      <dsp:spPr>
        <a:xfrm>
          <a:off x="0" y="1867478"/>
          <a:ext cx="2657772" cy="2998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Defining strategic intellectual assets management practices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Managing intellectual assets to enable Open Science and Open Innovation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Investing in education, training and awareness raising</a:t>
          </a:r>
        </a:p>
      </dsp:txBody>
      <dsp:txXfrm>
        <a:off x="77843" y="1945321"/>
        <a:ext cx="2502086" cy="2842584"/>
      </dsp:txXfrm>
    </dsp:sp>
    <dsp:sp modelId="{0BBDABFA-13F5-4581-ACE1-B72529972C57}">
      <dsp:nvSpPr>
        <dsp:cNvPr id="0" name=""/>
        <dsp:cNvSpPr/>
      </dsp:nvSpPr>
      <dsp:spPr>
        <a:xfrm rot="16421">
          <a:off x="2742121" y="228897"/>
          <a:ext cx="834328" cy="57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42122" y="343472"/>
        <a:ext cx="661848" cy="344959"/>
      </dsp:txXfrm>
    </dsp:sp>
    <dsp:sp modelId="{D5C0743A-F7AC-439E-A22A-D2448549676E}">
      <dsp:nvSpPr>
        <dsp:cNvPr id="0" name=""/>
        <dsp:cNvSpPr/>
      </dsp:nvSpPr>
      <dsp:spPr>
        <a:xfrm>
          <a:off x="3922765" y="203725"/>
          <a:ext cx="2465667" cy="966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Managing</a:t>
          </a:r>
          <a:r>
            <a:rPr lang="fr-BE" sz="1800" kern="1200" dirty="0"/>
            <a:t> </a:t>
          </a:r>
          <a:r>
            <a:rPr lang="fr-BE" sz="1800" kern="1200" dirty="0" err="1"/>
            <a:t>intellectual</a:t>
          </a:r>
          <a:r>
            <a:rPr lang="fr-BE" sz="1800" kern="1200" dirty="0"/>
            <a:t> assets in joint </a:t>
          </a:r>
          <a:r>
            <a:rPr lang="fr-BE" sz="1800" kern="1200" dirty="0" err="1"/>
            <a:t>research</a:t>
          </a:r>
          <a:r>
            <a:rPr lang="fr-BE" sz="1800" kern="1200" dirty="0"/>
            <a:t> </a:t>
          </a:r>
          <a:r>
            <a:rPr lang="fr-BE" sz="1800" kern="1200" dirty="0" err="1"/>
            <a:t>activities</a:t>
          </a:r>
          <a:endParaRPr lang="en-US" sz="1800" kern="1200" dirty="0"/>
        </a:p>
      </dsp:txBody>
      <dsp:txXfrm>
        <a:off x="3922765" y="203725"/>
        <a:ext cx="2465667" cy="644350"/>
      </dsp:txXfrm>
    </dsp:sp>
    <dsp:sp modelId="{80EC6B97-AFB9-4F0A-89D1-CBDC9E2173A2}">
      <dsp:nvSpPr>
        <dsp:cNvPr id="0" name=""/>
        <dsp:cNvSpPr/>
      </dsp:nvSpPr>
      <dsp:spPr>
        <a:xfrm>
          <a:off x="3766082" y="1797925"/>
          <a:ext cx="2779031" cy="2499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Clarifying ownership provisions as early as possible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Establishing clear collaboration conditions</a:t>
          </a:r>
        </a:p>
      </dsp:txBody>
      <dsp:txXfrm>
        <a:off x="3839283" y="1871126"/>
        <a:ext cx="2632629" cy="2352847"/>
      </dsp:txXfrm>
    </dsp:sp>
    <dsp:sp modelId="{91798C1C-8604-4E26-92FD-9A129C902019}">
      <dsp:nvSpPr>
        <dsp:cNvPr id="0" name=""/>
        <dsp:cNvSpPr/>
      </dsp:nvSpPr>
      <dsp:spPr>
        <a:xfrm rot="12081">
          <a:off x="6777228" y="245581"/>
          <a:ext cx="824257" cy="57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777229" y="360265"/>
        <a:ext cx="651777" cy="344959"/>
      </dsp:txXfrm>
    </dsp:sp>
    <dsp:sp modelId="{F8D6A9CC-F493-4CAD-A2B9-651EFAC3ECC5}">
      <dsp:nvSpPr>
        <dsp:cNvPr id="0" name=""/>
        <dsp:cNvSpPr/>
      </dsp:nvSpPr>
      <dsp:spPr>
        <a:xfrm>
          <a:off x="7943626" y="250224"/>
          <a:ext cx="2309239" cy="868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From intellectual assets creation to the market</a:t>
          </a:r>
        </a:p>
      </dsp:txBody>
      <dsp:txXfrm>
        <a:off x="7943626" y="250224"/>
        <a:ext cx="2309239" cy="579063"/>
      </dsp:txXfrm>
    </dsp:sp>
    <dsp:sp modelId="{B192C735-B1CD-4DAE-B1B9-4CF9E40201B9}">
      <dsp:nvSpPr>
        <dsp:cNvPr id="0" name=""/>
        <dsp:cNvSpPr/>
      </dsp:nvSpPr>
      <dsp:spPr>
        <a:xfrm>
          <a:off x="7729939" y="1827587"/>
          <a:ext cx="2616437" cy="2584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Finding fit for purpose means for control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Carrying out valuation of intellectual property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Monitoring, transfer and licensing practices</a:t>
          </a:r>
        </a:p>
      </dsp:txBody>
      <dsp:txXfrm>
        <a:off x="7805628" y="1903276"/>
        <a:ext cx="2465059" cy="2432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B2663-2FB6-4A7C-868C-B040BF6BDA8B}">
      <dsp:nvSpPr>
        <dsp:cNvPr id="0" name=""/>
        <dsp:cNvSpPr/>
      </dsp:nvSpPr>
      <dsp:spPr>
        <a:xfrm>
          <a:off x="0" y="0"/>
          <a:ext cx="2500666" cy="782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Finding suitable means for control</a:t>
          </a:r>
          <a:endParaRPr lang="en-US" sz="1800" kern="1200" dirty="0"/>
        </a:p>
      </dsp:txBody>
      <dsp:txXfrm>
        <a:off x="0" y="0"/>
        <a:ext cx="2500666" cy="521970"/>
      </dsp:txXfrm>
    </dsp:sp>
    <dsp:sp modelId="{4453E79D-081C-42FC-B6CD-FA1DB44BD87C}">
      <dsp:nvSpPr>
        <dsp:cNvPr id="0" name=""/>
        <dsp:cNvSpPr/>
      </dsp:nvSpPr>
      <dsp:spPr>
        <a:xfrm>
          <a:off x="0" y="1074847"/>
          <a:ext cx="2870699" cy="3980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Intellectual assets risk analysis</a:t>
          </a:r>
          <a:r>
            <a:rPr lang="en-150" sz="1400" kern="1200" dirty="0"/>
            <a:t>: </a:t>
          </a:r>
          <a:r>
            <a:rPr lang="en-US" sz="1400" kern="1200" dirty="0"/>
            <a:t>freedom-to-operate analysis</a:t>
          </a:r>
          <a:r>
            <a:rPr lang="en-150" sz="1400" kern="1200" dirty="0"/>
            <a:t> (use not infringing </a:t>
          </a:r>
          <a:r>
            <a:rPr lang="en-US" sz="1400" kern="1200" dirty="0"/>
            <a:t>the IP rights of others</a:t>
          </a:r>
          <a:r>
            <a:rPr lang="en-150" sz="1400" kern="1200" dirty="0"/>
            <a:t>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Consider whether </a:t>
          </a:r>
          <a:r>
            <a:rPr lang="en-US" sz="1400" kern="1200" dirty="0"/>
            <a:t>IP rights protection </a:t>
          </a:r>
          <a:r>
            <a:rPr lang="en-150" sz="1400" kern="1200" dirty="0"/>
            <a:t>is necessary </a:t>
          </a:r>
          <a:r>
            <a:rPr lang="en-US" sz="1400" kern="1200" dirty="0"/>
            <a:t>and possibility of making the results available in open access</a:t>
          </a: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A</a:t>
          </a:r>
          <a:r>
            <a:rPr lang="en-US" sz="1400" kern="1200" dirty="0" err="1"/>
            <a:t>ppropriate</a:t>
          </a:r>
          <a:r>
            <a:rPr lang="en-US" sz="1400" kern="1200" dirty="0"/>
            <a:t> IP valuation and due diligence processes, before transferring or licensing the asset</a:t>
          </a: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Understand </a:t>
          </a:r>
          <a:r>
            <a:rPr lang="en-US" sz="1400" kern="1200" dirty="0"/>
            <a:t>different provisions in foreign markets</a:t>
          </a:r>
        </a:p>
      </dsp:txBody>
      <dsp:txXfrm>
        <a:off x="84080" y="1158927"/>
        <a:ext cx="2702539" cy="3812489"/>
      </dsp:txXfrm>
    </dsp:sp>
    <dsp:sp modelId="{0BBDABFA-13F5-4581-ACE1-B72529972C57}">
      <dsp:nvSpPr>
        <dsp:cNvPr id="0" name=""/>
        <dsp:cNvSpPr/>
      </dsp:nvSpPr>
      <dsp:spPr>
        <a:xfrm rot="36989">
          <a:off x="2875662" y="22989"/>
          <a:ext cx="795085" cy="51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875667" y="126056"/>
        <a:ext cx="639228" cy="311715"/>
      </dsp:txXfrm>
    </dsp:sp>
    <dsp:sp modelId="{D5C0743A-F7AC-439E-A22A-D2448549676E}">
      <dsp:nvSpPr>
        <dsp:cNvPr id="0" name=""/>
        <dsp:cNvSpPr/>
      </dsp:nvSpPr>
      <dsp:spPr>
        <a:xfrm>
          <a:off x="4000740" y="0"/>
          <a:ext cx="2638722" cy="914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Carrying out valuation of intellectual property</a:t>
          </a:r>
          <a:endParaRPr lang="en-US" sz="1800" kern="1200" dirty="0"/>
        </a:p>
      </dsp:txBody>
      <dsp:txXfrm>
        <a:off x="4000740" y="0"/>
        <a:ext cx="2638722" cy="609553"/>
      </dsp:txXfrm>
    </dsp:sp>
    <dsp:sp modelId="{80EC6B97-AFB9-4F0A-89D1-CBDC9E2173A2}">
      <dsp:nvSpPr>
        <dsp:cNvPr id="0" name=""/>
        <dsp:cNvSpPr/>
      </dsp:nvSpPr>
      <dsp:spPr>
        <a:xfrm>
          <a:off x="3960090" y="1315631"/>
          <a:ext cx="2806283" cy="3326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D</a:t>
          </a:r>
          <a:r>
            <a:rPr lang="en-US" sz="1400" kern="1200" dirty="0" err="1"/>
            <a:t>efinition</a:t>
          </a:r>
          <a:r>
            <a:rPr lang="en-US" sz="1400" kern="1200" dirty="0"/>
            <a:t> of valuation targets</a:t>
          </a:r>
          <a:r>
            <a:rPr lang="en-150" sz="1400" kern="1200" dirty="0"/>
            <a:t> (</a:t>
          </a:r>
          <a:r>
            <a:rPr lang="en-IE" sz="1400" kern="1200" dirty="0"/>
            <a:t>organisational, cultural, economic, environmental, and social value)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P</a:t>
          </a:r>
          <a:r>
            <a:rPr lang="en-US" sz="1400" kern="1200" dirty="0" err="1"/>
            <a:t>urpose</a:t>
          </a:r>
          <a:r>
            <a:rPr lang="en-US" sz="1400" kern="1200" dirty="0"/>
            <a:t> of valuation operations</a:t>
          </a:r>
          <a:r>
            <a:rPr lang="en-150" sz="1400" kern="1200" dirty="0"/>
            <a:t>: qualitative/ quantitative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O</a:t>
          </a:r>
          <a:r>
            <a:rPr lang="en-US" sz="1400" kern="1200" dirty="0"/>
            <a:t>pen, transparent, and non-discriminatory approach</a:t>
          </a:r>
          <a:endParaRPr lang="en-150" sz="1400" kern="1200" dirty="0"/>
        </a:p>
      </dsp:txBody>
      <dsp:txXfrm>
        <a:off x="4042283" y="1397824"/>
        <a:ext cx="2641897" cy="3162510"/>
      </dsp:txXfrm>
    </dsp:sp>
    <dsp:sp modelId="{91798C1C-8604-4E26-92FD-9A129C902019}">
      <dsp:nvSpPr>
        <dsp:cNvPr id="0" name=""/>
        <dsp:cNvSpPr/>
      </dsp:nvSpPr>
      <dsp:spPr>
        <a:xfrm rot="17339">
          <a:off x="6972413" y="-3886"/>
          <a:ext cx="685357" cy="51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bg1"/>
            </a:solidFill>
          </a:endParaRPr>
        </a:p>
      </dsp:txBody>
      <dsp:txXfrm>
        <a:off x="6972414" y="99626"/>
        <a:ext cx="529500" cy="311715"/>
      </dsp:txXfrm>
    </dsp:sp>
    <dsp:sp modelId="{F8D6A9CC-F493-4CAD-A2B9-651EFAC3ECC5}">
      <dsp:nvSpPr>
        <dsp:cNvPr id="0" name=""/>
        <dsp:cNvSpPr/>
      </dsp:nvSpPr>
      <dsp:spPr>
        <a:xfrm>
          <a:off x="7932574" y="0"/>
          <a:ext cx="2638805" cy="973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1800" b="1" kern="1200" dirty="0"/>
            <a:t>M</a:t>
          </a:r>
          <a:r>
            <a:rPr lang="en-US" sz="1800" b="1" kern="1200" dirty="0" err="1"/>
            <a:t>onitoring</a:t>
          </a:r>
          <a:r>
            <a:rPr lang="en-US" sz="1800" b="1" kern="1200" dirty="0"/>
            <a:t>, transfer and licensing practices</a:t>
          </a:r>
          <a:endParaRPr lang="en-US" sz="1800" kern="1200" dirty="0"/>
        </a:p>
      </dsp:txBody>
      <dsp:txXfrm>
        <a:off x="7932574" y="0"/>
        <a:ext cx="2638805" cy="649216"/>
      </dsp:txXfrm>
    </dsp:sp>
    <dsp:sp modelId="{B192C735-B1CD-4DAE-B1B9-4CF9E40201B9}">
      <dsp:nvSpPr>
        <dsp:cNvPr id="0" name=""/>
        <dsp:cNvSpPr/>
      </dsp:nvSpPr>
      <dsp:spPr>
        <a:xfrm>
          <a:off x="7998720" y="1312613"/>
          <a:ext cx="2364280" cy="252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Identification of relevant stakeholders for dissemination and exploitation of results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C</a:t>
          </a:r>
          <a:r>
            <a:rPr lang="en-US" sz="1400" kern="1200" dirty="0" err="1"/>
            <a:t>ollaborative</a:t>
          </a:r>
          <a:r>
            <a:rPr lang="en-US" sz="1400" kern="1200" dirty="0"/>
            <a:t> license mechanisms </a:t>
          </a: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400" kern="1200" dirty="0"/>
            <a:t>S</a:t>
          </a:r>
          <a:r>
            <a:rPr lang="en-US" sz="1400" kern="1200" dirty="0" err="1"/>
            <a:t>ustainable</a:t>
          </a:r>
          <a:r>
            <a:rPr lang="en-US" sz="1400" kern="1200" dirty="0"/>
            <a:t> socially responsible licensing practices</a:t>
          </a:r>
          <a:endParaRPr lang="en-IE" sz="1400" kern="1200" dirty="0"/>
        </a:p>
      </dsp:txBody>
      <dsp:txXfrm>
        <a:off x="8067967" y="1381860"/>
        <a:ext cx="2225786" cy="238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1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150" dirty="0"/>
              <a:t>The strategy:</a:t>
            </a:r>
          </a:p>
          <a:p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Should cover the whole </a:t>
            </a:r>
            <a:r>
              <a:rPr lang="en-150" dirty="0" err="1"/>
              <a:t>lifecycl</a:t>
            </a:r>
            <a:r>
              <a:rPr lang="en-IE" dirty="0"/>
              <a:t>e</a:t>
            </a:r>
            <a:r>
              <a:rPr lang="en-150" dirty="0"/>
              <a:t> of any project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Should be flexible enough to be able to adapt its parts to specific activities and types of partners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</a:t>
            </a:r>
            <a:r>
              <a:rPr lang="en-IE" dirty="0"/>
              <a:t>l</a:t>
            </a:r>
            <a:r>
              <a:rPr lang="en-150" dirty="0"/>
              <a:t>d be periodically reviewed and updated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</a:t>
            </a:r>
            <a:r>
              <a:rPr lang="en-IE" dirty="0" err="1"/>
              <a:t>ld</a:t>
            </a:r>
            <a:r>
              <a:rPr lang="en-150" dirty="0"/>
              <a:t> be publicly available</a:t>
            </a:r>
          </a:p>
          <a:p>
            <a:endParaRPr lang="en-150" dirty="0"/>
          </a:p>
          <a:p>
            <a:r>
              <a:rPr lang="en-150" dirty="0"/>
              <a:t>Joint </a:t>
            </a:r>
            <a:r>
              <a:rPr lang="en-150" dirty="0" err="1"/>
              <a:t>resear</a:t>
            </a:r>
            <a:r>
              <a:rPr lang="en-IE" dirty="0" err="1"/>
              <a:t>ch</a:t>
            </a:r>
            <a:endParaRPr lang="en-150" dirty="0"/>
          </a:p>
          <a:p>
            <a:endParaRPr lang="en-150" dirty="0"/>
          </a:p>
          <a:p>
            <a:endParaRPr lang="en-150" dirty="0"/>
          </a:p>
          <a:p>
            <a:r>
              <a:rPr lang="en-150" dirty="0"/>
              <a:t>Market uptake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44B57-7530-4D10-AA63-97B5E498F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9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150" dirty="0"/>
              <a:t>The strategy:</a:t>
            </a:r>
          </a:p>
          <a:p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Should cover the whole </a:t>
            </a:r>
            <a:r>
              <a:rPr lang="en-150" dirty="0" err="1"/>
              <a:t>lifecycl</a:t>
            </a:r>
            <a:r>
              <a:rPr lang="en-IE" dirty="0"/>
              <a:t>e</a:t>
            </a:r>
            <a:r>
              <a:rPr lang="en-150" dirty="0"/>
              <a:t> of any project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Should be flexible enough to be able to adapt its parts to specific activities and types of partners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</a:t>
            </a:r>
            <a:r>
              <a:rPr lang="en-IE" dirty="0"/>
              <a:t>l</a:t>
            </a:r>
            <a:r>
              <a:rPr lang="en-150" dirty="0"/>
              <a:t>d be periodically reviewed and updated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15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150" dirty="0"/>
              <a:t>Shou</a:t>
            </a:r>
            <a:r>
              <a:rPr lang="en-IE" dirty="0" err="1"/>
              <a:t>ld</a:t>
            </a:r>
            <a:r>
              <a:rPr lang="en-150" dirty="0"/>
              <a:t> be publicly available</a:t>
            </a:r>
          </a:p>
          <a:p>
            <a:endParaRPr lang="en-150" dirty="0"/>
          </a:p>
          <a:p>
            <a:r>
              <a:rPr lang="en-150" dirty="0"/>
              <a:t>Joint </a:t>
            </a:r>
            <a:r>
              <a:rPr lang="en-150" dirty="0" err="1"/>
              <a:t>resear</a:t>
            </a:r>
            <a:r>
              <a:rPr lang="en-IE" dirty="0" err="1"/>
              <a:t>ch</a:t>
            </a:r>
            <a:endParaRPr lang="en-150" dirty="0"/>
          </a:p>
          <a:p>
            <a:endParaRPr lang="en-150" dirty="0"/>
          </a:p>
          <a:p>
            <a:endParaRPr lang="en-150" dirty="0"/>
          </a:p>
          <a:p>
            <a:r>
              <a:rPr lang="en-150" dirty="0"/>
              <a:t>Market uptake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44B57-7530-4D10-AA63-97B5E498F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2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  <a:p>
            <a:r>
              <a:rPr lang="en-150" dirty="0"/>
              <a:t>SMART indicators: </a:t>
            </a:r>
            <a:r>
              <a:rPr lang="en-US" dirty="0"/>
              <a:t>specific, measurable, achievable and attributable, relevant, timely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  <a:p>
            <a:r>
              <a:rPr lang="en-150" dirty="0"/>
              <a:t>SMART indicators: </a:t>
            </a:r>
            <a:r>
              <a:rPr lang="en-US" dirty="0"/>
              <a:t>specific, measurable, achievable and attributable, relevant, timely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6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" y="1074046"/>
            <a:ext cx="12189739" cy="5783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9BC3C-DABC-0A40-A014-CC914AA11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867150" y="4519677"/>
            <a:ext cx="5133975" cy="160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73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96489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599881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837176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6172200" y="2505074"/>
            <a:ext cx="5183188" cy="3083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2505074"/>
            <a:ext cx="5157787" cy="3083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FC561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" y="1073774"/>
            <a:ext cx="12190313" cy="57842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FC5617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DB9D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857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96489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5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472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761992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4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8000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4724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01451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64052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00777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9713" y="2159957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69348" y="3968881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73017" y="2159956"/>
            <a:ext cx="2461593" cy="1638159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8000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52287" y="3968880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8000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828000" y="3630613"/>
            <a:ext cx="10515600" cy="2035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-106318"/>
            <a:ext cx="12191999" cy="1508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05401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3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6675" y="0"/>
            <a:ext cx="12287778" cy="685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E6C8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0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2E2B69-84D6-6E4A-800E-2198ADF430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9" r:id="rId3"/>
    <p:sldLayoutId id="2147483680" r:id="rId4"/>
    <p:sldLayoutId id="2147483651" r:id="rId5"/>
    <p:sldLayoutId id="2147483674" r:id="rId6"/>
    <p:sldLayoutId id="2147483675" r:id="rId7"/>
    <p:sldLayoutId id="2147483669" r:id="rId8"/>
    <p:sldLayoutId id="2147483670" r:id="rId9"/>
    <p:sldLayoutId id="2147483650" r:id="rId10"/>
    <p:sldLayoutId id="2147483671" r:id="rId11"/>
    <p:sldLayoutId id="2147483673" r:id="rId12"/>
    <p:sldLayoutId id="2147483676" r:id="rId13"/>
    <p:sldLayoutId id="2147483660" r:id="rId14"/>
    <p:sldLayoutId id="2147483652" r:id="rId15"/>
    <p:sldLayoutId id="2147483661" r:id="rId16"/>
    <p:sldLayoutId id="2147483653" r:id="rId17"/>
    <p:sldLayoutId id="2147483654" r:id="rId18"/>
    <p:sldLayoutId id="2147483659" r:id="rId19"/>
    <p:sldLayoutId id="2147483658" r:id="rId20"/>
    <p:sldLayoutId id="2147483677" r:id="rId21"/>
    <p:sldLayoutId id="2147483678" r:id="rId22"/>
    <p:sldLayoutId id="2147483672" r:id="rId23"/>
    <p:sldLayoutId id="2147483666" r:id="rId24"/>
    <p:sldLayoutId id="2147483667" r:id="rId25"/>
    <p:sldLayoutId id="2147483668" r:id="rId26"/>
    <p:sldLayoutId id="2147483655" r:id="rId27"/>
    <p:sldLayoutId id="2147483681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s%20declare%20encumbrances%20linked%20to%20their%20background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ppz.uni-lj.si/novice/od-prenosa-znanja-k-valorizaciji-univerzitetnega-znanj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op.europa.eu/en/publication-detail/-/publication/a2819b10-b7e5-11ed-8912-01aa75ed71a1/language-en/format-PDF/source-281499041" TargetMode="External"/><Relationship Id="rId5" Type="http://schemas.openxmlformats.org/officeDocument/2006/relationships/hyperlink" Target="https://research-and-innovation.ec.europa.eu/news/all-research-and-innovation-news/commission-adopts-recommendations-codes-practice-management-intellectual-asset-and-standardisation-2023-03-07_en" TargetMode="External"/><Relationship Id="rId4" Type="http://schemas.openxmlformats.org/officeDocument/2006/relationships/hyperlink" Target="https://research-and-innovation.ec.europa.eu/research-area/industrial-research-and-innovation/eu-valorisation-policy/knowledge-valorisation-platform/guiding-principles-knowledge-valorisation-implementing-codes-practice_en" TargetMode="Externa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o.org/searching-for-patents/helpful-resources/patlib.htm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euipo.europa.eu/ohimportal/en/online-services/sme-fun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horizonresultsbooster.eu/#:~:text=Horizon%20Results%20Booster%20is%20an%20initiative%20of%20the,the%20value%20of%20R%26I%20activity%20for%20societal%20challenges." TargetMode="External"/><Relationship Id="rId5" Type="http://schemas.openxmlformats.org/officeDocument/2006/relationships/hyperlink" Target="https://intellectual-property-helpdesk.ec.europa.eu/index_en" TargetMode="External"/><Relationship Id="rId4" Type="http://schemas.openxmlformats.org/officeDocument/2006/relationships/hyperlink" Target="https://intellectual-property-helpdesk.ec.europa.eu/regional-helpdesks/european-ip-helpdesk_en" TargetMode="Externa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RTD-valorisation-policies-IPR@ec.europea.eu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20056" y="2802350"/>
            <a:ext cx="6838268" cy="2016537"/>
          </a:xfrm>
        </p:spPr>
        <p:txBody>
          <a:bodyPr/>
          <a:lstStyle/>
          <a:p>
            <a:r>
              <a:rPr lang="en-US" sz="3200" dirty="0"/>
              <a:t>Commission Recommendation on the Code of practice on the management of intellectual assets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5FFF-76B9-CB44-BF67-5944B9310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4724401"/>
            <a:ext cx="5762324" cy="1714500"/>
          </a:xfrm>
        </p:spPr>
        <p:txBody>
          <a:bodyPr/>
          <a:lstStyle/>
          <a:p>
            <a:r>
              <a:rPr lang="en-GB" b="1" dirty="0"/>
              <a:t>Florentina Golisteanu</a:t>
            </a:r>
            <a:r>
              <a:rPr lang="en-IE" dirty="0"/>
              <a:t>, </a:t>
            </a:r>
            <a:r>
              <a:rPr lang="en-GB" dirty="0"/>
              <a:t>Legal and Policy Officer</a:t>
            </a:r>
            <a:endParaRPr lang="en-IE" dirty="0"/>
          </a:p>
          <a:p>
            <a:r>
              <a:rPr lang="en-IE" dirty="0"/>
              <a:t>Valorisation Policies &amp; IPR</a:t>
            </a:r>
            <a:r>
              <a:rPr lang="hu-HU" dirty="0"/>
              <a:t> Unit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D</a:t>
            </a:r>
            <a:r>
              <a:rPr lang="hu-HU" dirty="0"/>
              <a:t>irectorate-Generale for </a:t>
            </a:r>
            <a:r>
              <a:rPr lang="en-IE" dirty="0"/>
              <a:t>Research &amp; Innovation</a:t>
            </a:r>
            <a:endParaRPr lang="hu-HU" dirty="0"/>
          </a:p>
          <a:p>
            <a:r>
              <a:rPr lang="hu-HU" dirty="0"/>
              <a:t>European Commission</a:t>
            </a:r>
          </a:p>
          <a:p>
            <a:endParaRPr lang="en-I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189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399"/>
            <a:ext cx="11582400" cy="477665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150" sz="2000" dirty="0"/>
              <a:t>Aim: </a:t>
            </a:r>
            <a:r>
              <a:rPr lang="en-GB" sz="2000" dirty="0"/>
              <a:t>R</a:t>
            </a:r>
            <a:r>
              <a:rPr lang="en-US" sz="2000" dirty="0" err="1"/>
              <a:t>easonable</a:t>
            </a:r>
            <a:r>
              <a:rPr lang="en-US" sz="2000" dirty="0"/>
              <a:t> level of </a:t>
            </a:r>
            <a:r>
              <a:rPr lang="en-US" sz="2000" b="1" dirty="0"/>
              <a:t>professional expertise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Capacity building </a:t>
            </a:r>
            <a:r>
              <a:rPr lang="en-US" dirty="0"/>
              <a:t>(role of knowledge/ technology transfer professionals)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Awareness raising </a:t>
            </a:r>
            <a:r>
              <a:rPr lang="en-US" dirty="0"/>
              <a:t>on the role of intellectual assets, available funding and cooperation possibilities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Training and education </a:t>
            </a:r>
            <a:r>
              <a:rPr lang="en-US" dirty="0"/>
              <a:t>(fostering complementary skills inside the organization, opening up training modules)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Hiring and mobility </a:t>
            </a:r>
            <a:r>
              <a:rPr lang="en-US" dirty="0"/>
              <a:t>(best practices)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Support from third party experts </a:t>
            </a:r>
            <a:r>
              <a:rPr lang="en-US" dirty="0"/>
              <a:t>(legal advice, valuation, business cooperation)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150" sz="4000" dirty="0">
                <a:solidFill>
                  <a:schemeClr val="bg1"/>
                </a:solidFill>
              </a:rPr>
              <a:t>Education, training and awareness raising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Free Training Development illustration and picture">
            <a:extLst>
              <a:ext uri="{FF2B5EF4-FFF2-40B4-BE49-F238E27FC236}">
                <a16:creationId xmlns:a16="http://schemas.microsoft.com/office/drawing/2014/main" id="{3F6E4568-7DB2-9794-18C4-C08B5CBE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28" y="5008880"/>
            <a:ext cx="2492692" cy="17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672" y="402044"/>
            <a:ext cx="10739592" cy="546210"/>
          </a:xfrm>
        </p:spPr>
        <p:txBody>
          <a:bodyPr/>
          <a:lstStyle/>
          <a:p>
            <a:r>
              <a:rPr lang="en-150" dirty="0">
                <a:solidFill>
                  <a:schemeClr val="bg1"/>
                </a:solidFill>
              </a:rPr>
              <a:t>Training and Skills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8699" y="1825625"/>
            <a:ext cx="5797301" cy="4727575"/>
          </a:xfrm>
          <a:solidFill>
            <a:srgbClr val="FFFF99"/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B050"/>
                </a:solidFill>
              </a:rPr>
              <a:t>Entrepreneurial approach</a:t>
            </a:r>
            <a:endParaRPr lang="en-150" sz="2000" b="1" dirty="0">
              <a:solidFill>
                <a:srgbClr val="00B05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1800" b="1" dirty="0"/>
              <a:t>Entrepreneurship</a:t>
            </a:r>
            <a:r>
              <a:rPr lang="en-US" sz="1800" dirty="0"/>
              <a:t>, development of business routes for innovations to reach the market</a:t>
            </a:r>
            <a:endParaRPr lang="en-150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Benefits of establishing an </a:t>
            </a:r>
            <a:r>
              <a:rPr lang="en-US" sz="1800" b="1" dirty="0"/>
              <a:t>intellectual assets management strategy</a:t>
            </a:r>
          </a:p>
          <a:p>
            <a:pPr>
              <a:spcAft>
                <a:spcPts val="1200"/>
              </a:spcAft>
            </a:pPr>
            <a:r>
              <a:rPr lang="en-US" sz="1800" b="1" dirty="0"/>
              <a:t>Success stories and case studies </a:t>
            </a:r>
            <a:r>
              <a:rPr lang="en-US" sz="1800" dirty="0"/>
              <a:t>on efficient intellectual assets management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Building </a:t>
            </a:r>
            <a:r>
              <a:rPr lang="en-US" sz="1800" b="1" dirty="0"/>
              <a:t>teams</a:t>
            </a:r>
            <a:r>
              <a:rPr lang="en-US" sz="1800" dirty="0"/>
              <a:t> to create </a:t>
            </a:r>
            <a:r>
              <a:rPr lang="en-US" sz="1800" b="1" dirty="0"/>
              <a:t>start-ups and spin-offs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The use of </a:t>
            </a:r>
            <a:r>
              <a:rPr lang="en-US" sz="1800" b="1" dirty="0"/>
              <a:t>IP to attract investments </a:t>
            </a:r>
            <a:r>
              <a:rPr lang="en-US" sz="1800" dirty="0"/>
              <a:t>and access to finance </a:t>
            </a:r>
            <a:r>
              <a:rPr lang="en-150" sz="1800" dirty="0"/>
              <a:t>(</a:t>
            </a:r>
            <a:r>
              <a:rPr lang="en-US" sz="1800" dirty="0"/>
              <a:t>use of </a:t>
            </a:r>
            <a:r>
              <a:rPr lang="en-US" sz="1800" b="1" dirty="0"/>
              <a:t>IP rights databases</a:t>
            </a:r>
            <a:r>
              <a:rPr lang="en-150" sz="1800" dirty="0"/>
              <a:t>)</a:t>
            </a:r>
            <a:r>
              <a:rPr lang="en-US" sz="1800" b="1" dirty="0"/>
              <a:t> 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b="1" dirty="0"/>
              <a:t>Negotiation skills </a:t>
            </a:r>
            <a:r>
              <a:rPr lang="en-US" sz="1800" dirty="0"/>
              <a:t>for </a:t>
            </a:r>
            <a:r>
              <a:rPr lang="en-US" sz="1800" b="1" dirty="0"/>
              <a:t>collaboration agreements</a:t>
            </a:r>
          </a:p>
          <a:p>
            <a:pPr marL="0" indent="0">
              <a:buNone/>
            </a:pP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5BD28-A6C1-E243-60FA-80F357E473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4727575"/>
          </a:xfrm>
          <a:solidFill>
            <a:srgbClr val="FFFF99"/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B050"/>
                </a:solidFill>
              </a:rPr>
              <a:t>Contractual and legal aspects</a:t>
            </a:r>
            <a:endParaRPr lang="en-150" sz="2000" b="1" dirty="0">
              <a:solidFill>
                <a:srgbClr val="00B05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1800" dirty="0"/>
              <a:t>The </a:t>
            </a:r>
            <a:r>
              <a:rPr lang="en-US" sz="1800" b="1" dirty="0"/>
              <a:t>structure of licensing deals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b="1" dirty="0"/>
              <a:t>Unprotected intellectual assets </a:t>
            </a:r>
            <a:r>
              <a:rPr lang="en-US" sz="1800" dirty="0"/>
              <a:t>and ways in which instruments such as non-disclosure agreements can be used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The existence of different </a:t>
            </a:r>
            <a:r>
              <a:rPr lang="en-US" sz="1800" b="1" dirty="0"/>
              <a:t>IP regimes in third countries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The existence of other </a:t>
            </a:r>
            <a:r>
              <a:rPr lang="en-US" sz="1800" b="1" dirty="0"/>
              <a:t>national or regional rules which may affect R&amp;I agreements</a:t>
            </a:r>
          </a:p>
          <a:p>
            <a:pPr>
              <a:spcAft>
                <a:spcPts val="1200"/>
              </a:spcAft>
            </a:pPr>
            <a:r>
              <a:rPr lang="en-US" sz="1800" b="1" dirty="0"/>
              <a:t>Enforcement of IP rights </a:t>
            </a:r>
            <a:r>
              <a:rPr lang="en-US" sz="1800" dirty="0"/>
              <a:t>and avoiding infringement of third-party IP rights</a:t>
            </a:r>
            <a:endParaRPr lang="en-GB" sz="18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06162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672" y="402044"/>
            <a:ext cx="10739592" cy="546210"/>
          </a:xfrm>
        </p:spPr>
        <p:txBody>
          <a:bodyPr/>
          <a:lstStyle/>
          <a:p>
            <a:r>
              <a:rPr lang="en-150" sz="4000" dirty="0">
                <a:solidFill>
                  <a:schemeClr val="bg1"/>
                </a:solidFill>
              </a:rPr>
              <a:t>Joint research and innovation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8699" y="1825625"/>
            <a:ext cx="5797301" cy="47275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B050"/>
                </a:solidFill>
              </a:rPr>
              <a:t>Clarify ownership of intellectual assets as early as possible</a:t>
            </a:r>
            <a:endParaRPr lang="en-US" sz="2000" dirty="0">
              <a:solidFill>
                <a:srgbClr val="00B05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1800" dirty="0"/>
              <a:t>before the start of the project</a:t>
            </a:r>
            <a:r>
              <a:rPr lang="en-150" sz="1800" dirty="0"/>
              <a:t>:</a:t>
            </a:r>
            <a:r>
              <a:rPr lang="en-US" sz="1800" dirty="0"/>
              <a:t> </a:t>
            </a:r>
            <a:r>
              <a:rPr lang="en-US" sz="1800" b="1" dirty="0" err="1"/>
              <a:t>prepar</a:t>
            </a:r>
            <a:r>
              <a:rPr lang="en-150" sz="1800" b="1" dirty="0"/>
              <a:t>e</a:t>
            </a:r>
            <a:r>
              <a:rPr lang="en-US" sz="1800" b="1" dirty="0"/>
              <a:t> a list </a:t>
            </a:r>
            <a:r>
              <a:rPr lang="en-150" sz="1800" b="1" dirty="0"/>
              <a:t>with</a:t>
            </a:r>
            <a:r>
              <a:rPr lang="en-US" sz="1800" b="1" dirty="0"/>
              <a:t> all background results</a:t>
            </a:r>
            <a:r>
              <a:rPr lang="en-US" sz="1800" dirty="0"/>
              <a:t>, and relevant </a:t>
            </a:r>
            <a:r>
              <a:rPr lang="en-US" sz="1800" dirty="0" err="1"/>
              <a:t>sideground</a:t>
            </a:r>
            <a:r>
              <a:rPr lang="en-US" sz="1800" dirty="0"/>
              <a:t> information belonging to each of the partners </a:t>
            </a:r>
            <a:endParaRPr lang="en-150" sz="1800" dirty="0"/>
          </a:p>
          <a:p>
            <a:pPr algn="just">
              <a:spcAft>
                <a:spcPts val="1200"/>
              </a:spcAft>
            </a:pPr>
            <a:r>
              <a:rPr lang="en-150" sz="1800" dirty="0"/>
              <a:t>d</a:t>
            </a:r>
            <a:r>
              <a:rPr lang="en-US" sz="1800" dirty="0" err="1"/>
              <a:t>uring</a:t>
            </a:r>
            <a:r>
              <a:rPr lang="en-US" sz="1800" dirty="0"/>
              <a:t> the project</a:t>
            </a:r>
            <a:r>
              <a:rPr lang="en-150" sz="1800" dirty="0"/>
              <a:t>: update the list, </a:t>
            </a:r>
            <a:r>
              <a:rPr lang="en-US" sz="1800" dirty="0"/>
              <a:t>keeping track of the </a:t>
            </a:r>
            <a:r>
              <a:rPr lang="en-US" sz="1800" b="1" dirty="0"/>
              <a:t>results generated and their envisaged owner</a:t>
            </a:r>
            <a:r>
              <a:rPr lang="en-US" sz="1800" dirty="0"/>
              <a:t>.</a:t>
            </a:r>
            <a:endParaRPr lang="en-150" sz="1800" dirty="0"/>
          </a:p>
          <a:p>
            <a:pPr algn="just">
              <a:spcAft>
                <a:spcPts val="1200"/>
              </a:spcAft>
            </a:pPr>
            <a:r>
              <a:rPr lang="en-150" sz="1800" dirty="0"/>
              <a:t>a</a:t>
            </a:r>
            <a:r>
              <a:rPr lang="en-US" sz="1800" dirty="0" err="1"/>
              <a:t>t</a:t>
            </a:r>
            <a:r>
              <a:rPr lang="en-US" sz="1800" dirty="0"/>
              <a:t> the end of the project</a:t>
            </a:r>
            <a:r>
              <a:rPr lang="en-150" sz="1800" dirty="0"/>
              <a:t>:</a:t>
            </a:r>
            <a:r>
              <a:rPr lang="en-US" sz="1800" dirty="0"/>
              <a:t> </a:t>
            </a:r>
            <a:r>
              <a:rPr lang="en-US" sz="1800" dirty="0" err="1"/>
              <a:t>prepar</a:t>
            </a:r>
            <a:r>
              <a:rPr lang="en-150" sz="1800" dirty="0"/>
              <a:t>e</a:t>
            </a:r>
            <a:r>
              <a:rPr lang="en-US" sz="1800" dirty="0"/>
              <a:t> a ‘</a:t>
            </a:r>
            <a:r>
              <a:rPr lang="en-US" sz="1800" b="1" dirty="0"/>
              <a:t>Results Ownership List</a:t>
            </a:r>
            <a:r>
              <a:rPr lang="en-US" sz="1800" dirty="0"/>
              <a:t>’ identifying all results generated and define their exploitation path</a:t>
            </a:r>
            <a:endParaRPr lang="en-150" sz="1800" dirty="0"/>
          </a:p>
          <a:p>
            <a:pPr algn="just">
              <a:spcAft>
                <a:spcPts val="1200"/>
              </a:spcAft>
            </a:pPr>
            <a:r>
              <a:rPr lang="en-150" sz="1800" b="1" dirty="0"/>
              <a:t>publicly funded research</a:t>
            </a:r>
            <a:r>
              <a:rPr lang="en-150" sz="1800" dirty="0"/>
              <a:t>: fair use by licensing by the research organisation, access rights of industry participant</a:t>
            </a:r>
            <a:endParaRPr lang="en-US" sz="1800" dirty="0"/>
          </a:p>
          <a:p>
            <a:pPr algn="just">
              <a:spcAft>
                <a:spcPts val="1200"/>
              </a:spcAft>
            </a:pPr>
            <a:endParaRPr lang="en-150" sz="1800" dirty="0"/>
          </a:p>
          <a:p>
            <a:pPr marL="0" indent="0">
              <a:buNone/>
            </a:pP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5BD28-A6C1-E243-60FA-80F357E473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47275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b="1" dirty="0">
                <a:solidFill>
                  <a:srgbClr val="00B050"/>
                </a:solidFill>
              </a:rPr>
              <a:t>Establish clear collaboration conditions</a:t>
            </a:r>
            <a:endParaRPr lang="en-US" sz="2000" dirty="0">
              <a:solidFill>
                <a:srgbClr val="00B05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150" sz="1800" dirty="0"/>
              <a:t>establish </a:t>
            </a:r>
            <a:r>
              <a:rPr lang="en-US" sz="1800" dirty="0"/>
              <a:t> a </a:t>
            </a:r>
            <a:r>
              <a:rPr lang="en-US" sz="1800" b="1" dirty="0"/>
              <a:t>clear collaboration agreement</a:t>
            </a:r>
            <a:r>
              <a:rPr lang="en-150" sz="1800" dirty="0"/>
              <a:t>: </a:t>
            </a:r>
            <a:r>
              <a:rPr lang="en-US" sz="1800" dirty="0"/>
              <a:t>Joint Ownership and Management Agreement or a Joint Ownership and Revenue Share Agreement </a:t>
            </a:r>
            <a:endParaRPr lang="en-150" sz="1800" dirty="0"/>
          </a:p>
          <a:p>
            <a:pPr algn="just">
              <a:spcAft>
                <a:spcPts val="1200"/>
              </a:spcAft>
            </a:pPr>
            <a:r>
              <a:rPr lang="en-150" sz="1800" dirty="0"/>
              <a:t>consider </a:t>
            </a:r>
            <a:r>
              <a:rPr lang="en-150" sz="1800" b="1" dirty="0"/>
              <a:t>non-</a:t>
            </a:r>
            <a:r>
              <a:rPr lang="en-150" sz="1800" b="1" dirty="0" err="1"/>
              <a:t>disclo</a:t>
            </a:r>
            <a:r>
              <a:rPr lang="en-IE" sz="1800" b="1" dirty="0"/>
              <a:t>s</a:t>
            </a:r>
            <a:r>
              <a:rPr lang="en-150" sz="1800" b="1" dirty="0" err="1"/>
              <a:t>ure</a:t>
            </a:r>
            <a:r>
              <a:rPr lang="en-150" sz="1800" b="1" dirty="0"/>
              <a:t> agreements</a:t>
            </a:r>
            <a:r>
              <a:rPr lang="en-150" sz="1800" dirty="0"/>
              <a:t>, trade secrets protection</a:t>
            </a:r>
          </a:p>
          <a:p>
            <a:pPr algn="just">
              <a:spcAft>
                <a:spcPts val="1200"/>
              </a:spcAft>
            </a:pPr>
            <a:r>
              <a:rPr lang="en-IE" sz="1800" dirty="0"/>
              <a:t>u</a:t>
            </a:r>
            <a:r>
              <a:rPr lang="en-150" sz="1800" dirty="0"/>
              <a:t>se </a:t>
            </a:r>
            <a:r>
              <a:rPr lang="en-US" sz="1800" b="1" dirty="0"/>
              <a:t>existing toolkits</a:t>
            </a:r>
            <a:r>
              <a:rPr lang="en-150" sz="1800" b="1" dirty="0"/>
              <a:t> </a:t>
            </a:r>
            <a:r>
              <a:rPr lang="en-150" sz="1800" dirty="0"/>
              <a:t>(</a:t>
            </a:r>
            <a:r>
              <a:rPr lang="en-US" sz="1800" dirty="0"/>
              <a:t>model agreements</a:t>
            </a:r>
            <a:r>
              <a:rPr lang="en-150" sz="1800" dirty="0"/>
              <a:t>)</a:t>
            </a:r>
          </a:p>
          <a:p>
            <a:pPr algn="just">
              <a:spcAft>
                <a:spcPts val="1200"/>
              </a:spcAft>
            </a:pPr>
            <a:r>
              <a:rPr lang="en-150" sz="1800" dirty="0"/>
              <a:t>consider </a:t>
            </a:r>
            <a:r>
              <a:rPr lang="en-US" sz="1800" dirty="0"/>
              <a:t>differences in legal provisions </a:t>
            </a:r>
            <a:r>
              <a:rPr lang="en-150" sz="1800" dirty="0"/>
              <a:t>if</a:t>
            </a:r>
            <a:r>
              <a:rPr lang="en-US" sz="1800" dirty="0"/>
              <a:t> partners </a:t>
            </a:r>
            <a:r>
              <a:rPr lang="en-150" sz="1800" dirty="0"/>
              <a:t>are from</a:t>
            </a:r>
            <a:r>
              <a:rPr lang="en-US" sz="1800" dirty="0"/>
              <a:t> different countries</a:t>
            </a:r>
            <a:r>
              <a:rPr lang="en-150" sz="1800" dirty="0"/>
              <a:t>: establish </a:t>
            </a:r>
            <a:r>
              <a:rPr lang="en-150" sz="1800" b="1" dirty="0"/>
              <a:t>framework for dispute resolution</a:t>
            </a:r>
          </a:p>
          <a:p>
            <a:pPr algn="just">
              <a:spcAft>
                <a:spcPts val="600"/>
              </a:spcAft>
            </a:pPr>
            <a:endParaRPr lang="en-150" sz="1800" dirty="0"/>
          </a:p>
          <a:p>
            <a:pPr algn="just">
              <a:spcAft>
                <a:spcPts val="600"/>
              </a:spcAft>
            </a:pPr>
            <a:endParaRPr lang="en-150" sz="18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6613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0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392" y="260430"/>
            <a:ext cx="10515600" cy="94487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Bridging the gap from intellectual assets creation to the market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549E22-2134-4F78-A034-33DFA1E08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986547"/>
              </p:ext>
            </p:extLst>
          </p:nvPr>
        </p:nvGraphicFramePr>
        <p:xfrm>
          <a:off x="658997" y="1505457"/>
          <a:ext cx="10874005" cy="509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6CC1BD-227E-4065-AFEF-9432426C5F84}"/>
              </a:ext>
            </a:extLst>
          </p:cNvPr>
          <p:cNvCxnSpPr>
            <a:cxnSpLocks/>
          </p:cNvCxnSpPr>
          <p:nvPr/>
        </p:nvCxnSpPr>
        <p:spPr>
          <a:xfrm>
            <a:off x="1873941" y="2103763"/>
            <a:ext cx="0" cy="517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EE7969-99F0-417D-86D1-0EEA5F9B7D63}"/>
              </a:ext>
            </a:extLst>
          </p:cNvPr>
          <p:cNvCxnSpPr>
            <a:cxnSpLocks/>
          </p:cNvCxnSpPr>
          <p:nvPr/>
        </p:nvCxnSpPr>
        <p:spPr>
          <a:xfrm>
            <a:off x="6008032" y="2413065"/>
            <a:ext cx="0" cy="38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FB99BF-E5C7-43AC-8201-B207333079BE}"/>
              </a:ext>
            </a:extLst>
          </p:cNvPr>
          <p:cNvCxnSpPr/>
          <p:nvPr/>
        </p:nvCxnSpPr>
        <p:spPr>
          <a:xfrm>
            <a:off x="9761960" y="2424510"/>
            <a:ext cx="0" cy="39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1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13832" y="3196051"/>
            <a:ext cx="6344492" cy="1587706"/>
          </a:xfrm>
        </p:spPr>
        <p:txBody>
          <a:bodyPr/>
          <a:lstStyle/>
          <a:p>
            <a:r>
              <a:rPr lang="en-150" dirty="0"/>
              <a:t>USEFUL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2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11399378" cy="4948741"/>
          </a:xfrm>
        </p:spPr>
        <p:txBody>
          <a:bodyPr/>
          <a:lstStyle/>
          <a:p>
            <a:endParaRPr lang="en-IE" dirty="0"/>
          </a:p>
          <a:p>
            <a:pPr lvl="3"/>
            <a:r>
              <a:rPr lang="en-US" sz="2000">
                <a:hlinkClick r:id="rId4"/>
              </a:rPr>
              <a:t>Guiding </a:t>
            </a:r>
            <a:r>
              <a:rPr lang="en-US" sz="2000" dirty="0">
                <a:hlinkClick r:id="rId4"/>
              </a:rPr>
              <a:t>Principles for Knowledge Valorisation implementing Codes of Practice (europa.eu)</a:t>
            </a:r>
            <a:endParaRPr lang="en-US" sz="2000" dirty="0"/>
          </a:p>
          <a:p>
            <a:pPr lvl="3"/>
            <a:r>
              <a:rPr lang="en-US" sz="2000" dirty="0">
                <a:hlinkClick r:id="rId5"/>
              </a:rPr>
              <a:t>Commission adopts Recommendations on codes of practice for the management of intellectual asset and </a:t>
            </a:r>
            <a:r>
              <a:rPr lang="en-US" sz="2000" dirty="0" err="1">
                <a:hlinkClick r:id="rId5"/>
              </a:rPr>
              <a:t>standardisation</a:t>
            </a:r>
            <a:r>
              <a:rPr lang="en-US" sz="2000" dirty="0">
                <a:hlinkClick r:id="rId5"/>
              </a:rPr>
              <a:t> (europa.eu)</a:t>
            </a:r>
            <a:endParaRPr lang="en-US" sz="2000" dirty="0"/>
          </a:p>
          <a:p>
            <a:pPr lvl="3"/>
            <a:r>
              <a:rPr lang="en-US" sz="2000" dirty="0">
                <a:hlinkClick r:id="rId6"/>
              </a:rPr>
              <a:t>Factsheet: Code of practice on the management of intellectual assets for knowledge </a:t>
            </a:r>
            <a:r>
              <a:rPr lang="en-US" sz="2000" dirty="0" err="1">
                <a:hlinkClick r:id="rId6"/>
              </a:rPr>
              <a:t>valorisation</a:t>
            </a:r>
            <a:r>
              <a:rPr lang="en-US" sz="2000" dirty="0">
                <a:hlinkClick r:id="rId6"/>
              </a:rPr>
              <a:t> - Publications Office of the EU (europa.eu)</a:t>
            </a:r>
            <a:endParaRPr lang="en-150" sz="2000" dirty="0"/>
          </a:p>
          <a:p>
            <a:pPr lvl="3"/>
            <a:r>
              <a:rPr lang="en-150" sz="2000" dirty="0">
                <a:hlinkClick r:id="rId7"/>
              </a:rPr>
              <a:t>Blog on knowledge valorisation - the University of Ljubljana</a:t>
            </a:r>
            <a:endParaRPr lang="en-150" sz="2000" dirty="0"/>
          </a:p>
          <a:p>
            <a:pPr lvl="3"/>
            <a:r>
              <a:rPr lang="en-150" sz="2000" dirty="0">
                <a:hlinkClick r:id="rId8" action="ppaction://hlinkfile"/>
              </a:rPr>
              <a:t>Stakeholder surveys for the new codes on industry-academia cooperation and citizen engagement</a:t>
            </a:r>
            <a:endParaRPr lang="en-150" sz="2000" dirty="0"/>
          </a:p>
          <a:p>
            <a:pPr lvl="3"/>
            <a:endParaRPr lang="en-US" sz="2000" dirty="0"/>
          </a:p>
          <a:p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1061760" cy="615553"/>
          </a:xfrm>
        </p:spPr>
        <p:txBody>
          <a:bodyPr/>
          <a:lstStyle/>
          <a:p>
            <a:r>
              <a:rPr lang="en-IE" sz="4000" dirty="0">
                <a:solidFill>
                  <a:schemeClr val="bg1"/>
                </a:solidFill>
              </a:rPr>
              <a:t>More information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2BAC3-E73F-6E23-1D23-9DF65C87E0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9" y="3169481"/>
            <a:ext cx="1814541" cy="2464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001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11399378" cy="4948741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>
                <a:hlinkClick r:id="rId4"/>
              </a:rPr>
              <a:t>European IP Helpdesk</a:t>
            </a:r>
            <a:endParaRPr lang="en-US" b="1" dirty="0"/>
          </a:p>
          <a:p>
            <a:r>
              <a:rPr lang="en-US" b="1" dirty="0">
                <a:hlinkClick r:id="rId5"/>
              </a:rPr>
              <a:t>International IP Helpdesks </a:t>
            </a:r>
            <a:r>
              <a:rPr lang="en-US" b="1" dirty="0"/>
              <a:t>– (partly managed by EU Intellectual Property Office)</a:t>
            </a:r>
          </a:p>
          <a:p>
            <a:r>
              <a:rPr lang="en-US" b="1" dirty="0">
                <a:hlinkClick r:id="rId6"/>
              </a:rPr>
              <a:t>Horizon Results Booster</a:t>
            </a:r>
            <a:endParaRPr lang="en-US" b="1" dirty="0"/>
          </a:p>
          <a:p>
            <a:r>
              <a:rPr lang="en-US" b="1" dirty="0">
                <a:hlinkClick r:id="rId7"/>
              </a:rPr>
              <a:t>EUIPO SME Fund</a:t>
            </a:r>
            <a:endParaRPr lang="en-US" b="1" dirty="0"/>
          </a:p>
          <a:p>
            <a:r>
              <a:rPr lang="en-US" b="1" dirty="0">
                <a:hlinkClick r:id="rId8"/>
              </a:rPr>
              <a:t>Patent information </a:t>
            </a:r>
            <a:r>
              <a:rPr lang="en-US" b="1" dirty="0" err="1">
                <a:hlinkClick r:id="rId8"/>
              </a:rPr>
              <a:t>centres</a:t>
            </a:r>
            <a:r>
              <a:rPr lang="en-US" b="1" dirty="0">
                <a:hlinkClick r:id="rId8"/>
              </a:rPr>
              <a:t> </a:t>
            </a:r>
            <a:r>
              <a:rPr lang="en-US" b="1" dirty="0"/>
              <a:t>(PATLIB)</a:t>
            </a:r>
          </a:p>
          <a:p>
            <a:endParaRPr lang="en-IE" dirty="0"/>
          </a:p>
          <a:p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1061760" cy="501676"/>
          </a:xfrm>
        </p:spPr>
        <p:txBody>
          <a:bodyPr/>
          <a:lstStyle/>
          <a:p>
            <a:r>
              <a:rPr lang="en-150" dirty="0">
                <a:solidFill>
                  <a:schemeClr val="bg1"/>
                </a:solidFill>
              </a:rPr>
              <a:t>Useful services for intellectual assets management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aper people pyramid">
            <a:extLst>
              <a:ext uri="{FF2B5EF4-FFF2-40B4-BE49-F238E27FC236}">
                <a16:creationId xmlns:a16="http://schemas.microsoft.com/office/drawing/2014/main" id="{175B201E-2C0F-D375-8EBB-7037BB934B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81" y="3154680"/>
            <a:ext cx="392799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46304"/>
            <a:ext cx="10156297" cy="2953512"/>
          </a:xfrm>
        </p:spPr>
        <p:txBody>
          <a:bodyPr/>
          <a:lstStyle/>
          <a:p>
            <a:r>
              <a:rPr lang="en-IE" dirty="0"/>
              <a:t>Thank you!</a:t>
            </a:r>
            <a:br>
              <a:rPr lang="en-IE" dirty="0"/>
            </a:br>
            <a:br>
              <a:rPr lang="en-IE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</a:t>
            </a:r>
            <a:r>
              <a:rPr lang="en-US" sz="1050"/>
              <a:t>holders.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863" y="35746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/>
              <a:t>If you have any question, please contact us at:</a:t>
            </a:r>
            <a:br>
              <a:rPr lang="en-IE" dirty="0"/>
            </a:br>
            <a:br>
              <a:rPr lang="fr-BE" dirty="0"/>
            </a:br>
            <a:r>
              <a:rPr lang="hu-HU" u="sng" dirty="0">
                <a:solidFill>
                  <a:srgbClr val="DCF3F8"/>
                </a:solidFill>
                <a:latin typeface="Segoe UI" panose="020B0502040204020203" pitchFamily="34" charset="0"/>
                <a:ea typeface="Calibri" panose="020F0502020204030204" pitchFamily="34" charset="0"/>
                <a:hlinkClick r:id="rId5"/>
              </a:rPr>
              <a:t>RTD-valorisation-policies-IPR@ec.europa.eu</a:t>
            </a:r>
            <a:r>
              <a:rPr lang="fr-B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POLICY CONTEXT</a:t>
            </a:r>
          </a:p>
        </p:txBody>
      </p:sp>
    </p:spTree>
    <p:extLst>
      <p:ext uri="{BB962C8B-B14F-4D97-AF65-F5344CB8AC3E}">
        <p14:creationId xmlns:p14="http://schemas.microsoft.com/office/powerpoint/2010/main" val="136561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335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82079"/>
            <a:ext cx="11399378" cy="4948741"/>
          </a:xfrm>
        </p:spPr>
        <p:txBody>
          <a:bodyPr/>
          <a:lstStyle/>
          <a:p>
            <a:pPr marL="914400" lvl="2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B050"/>
                </a:solidFill>
              </a:rPr>
              <a:t>Knowledge </a:t>
            </a:r>
            <a:r>
              <a:rPr lang="en-US" sz="2000" b="1" dirty="0" err="1">
                <a:solidFill>
                  <a:srgbClr val="00B050"/>
                </a:solidFill>
              </a:rPr>
              <a:t>valorisation</a:t>
            </a:r>
            <a:endParaRPr lang="en-150" sz="2000" b="1" dirty="0">
              <a:solidFill>
                <a:srgbClr val="00B050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dirty="0"/>
              <a:t>the process of </a:t>
            </a:r>
            <a:r>
              <a:rPr lang="en-US" b="1" dirty="0"/>
              <a:t>creating social and economic value from knowledge </a:t>
            </a:r>
            <a:r>
              <a:rPr lang="en-150" dirty="0"/>
              <a:t>by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linking different areas and sectors </a:t>
            </a:r>
            <a:r>
              <a:rPr lang="en-150" dirty="0"/>
              <a:t>and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transforming data and research results into sustainable products and solutions</a:t>
            </a:r>
            <a:r>
              <a:rPr lang="en-US" dirty="0"/>
              <a:t> that</a:t>
            </a:r>
            <a:endParaRPr lang="en-150" dirty="0"/>
          </a:p>
          <a:p>
            <a:pPr lvl="2">
              <a:spcAft>
                <a:spcPts val="600"/>
              </a:spcAft>
            </a:pPr>
            <a:r>
              <a:rPr lang="en-US" b="1" dirty="0"/>
              <a:t>benefit society </a:t>
            </a:r>
            <a:r>
              <a:rPr lang="en-US" dirty="0"/>
              <a:t>in terms of </a:t>
            </a:r>
            <a:r>
              <a:rPr lang="en-US" b="1" dirty="0"/>
              <a:t>economic prosperity, environmental benefits, societal progress and better policy making</a:t>
            </a:r>
            <a:r>
              <a:rPr lang="en-US" dirty="0"/>
              <a:t>. </a:t>
            </a:r>
            <a:endParaRPr lang="en-150" dirty="0"/>
          </a:p>
          <a:p>
            <a:pPr marL="0" indent="0">
              <a:buNone/>
            </a:pPr>
            <a:r>
              <a:rPr lang="en-150" sz="2000" b="1" dirty="0"/>
              <a:t>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150" sz="2000" b="1" dirty="0"/>
              <a:t>	</a:t>
            </a:r>
            <a:r>
              <a:rPr lang="en-GB" sz="2000" b="1" dirty="0">
                <a:solidFill>
                  <a:srgbClr val="00B050"/>
                </a:solidFill>
              </a:rPr>
              <a:t>Intellectual assets </a:t>
            </a:r>
            <a:endParaRPr lang="en-150" sz="2000" b="1" dirty="0">
              <a:solidFill>
                <a:srgbClr val="00B050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GB" b="1" dirty="0"/>
              <a:t>any result or products generated by R&amp;I activities </a:t>
            </a:r>
            <a:endParaRPr lang="en-150" b="1" dirty="0"/>
          </a:p>
          <a:p>
            <a:pPr lvl="3">
              <a:spcAft>
                <a:spcPts val="600"/>
              </a:spcAft>
            </a:pPr>
            <a:r>
              <a:rPr lang="en-US" sz="1800" dirty="0"/>
              <a:t>that can be legally protected </a:t>
            </a:r>
            <a:r>
              <a:rPr lang="en-150" sz="1800" dirty="0"/>
              <a:t>through </a:t>
            </a:r>
            <a:r>
              <a:rPr lang="en-150" sz="1800" b="1" dirty="0"/>
              <a:t>IP rights </a:t>
            </a:r>
            <a:r>
              <a:rPr lang="en-US" sz="1800" dirty="0"/>
              <a:t>(patents, copyrights, trademarks etc.)</a:t>
            </a:r>
            <a:r>
              <a:rPr lang="en-150" sz="1800" dirty="0"/>
              <a:t> or</a:t>
            </a:r>
            <a:endParaRPr lang="en-150" sz="1800" b="1" dirty="0"/>
          </a:p>
          <a:p>
            <a:pPr lvl="3">
              <a:spcAft>
                <a:spcPts val="600"/>
              </a:spcAft>
            </a:pPr>
            <a:r>
              <a:rPr lang="en-150" sz="1800" dirty="0"/>
              <a:t>are </a:t>
            </a:r>
            <a:r>
              <a:rPr lang="en-150" sz="1800" b="1" dirty="0"/>
              <a:t>not covered by specific IP rights </a:t>
            </a:r>
            <a:r>
              <a:rPr lang="en-150" sz="1800" dirty="0"/>
              <a:t>(</a:t>
            </a:r>
            <a:r>
              <a:rPr lang="en-US" sz="1800" dirty="0"/>
              <a:t>data, know-how, prototypes, processes, practices </a:t>
            </a:r>
            <a:r>
              <a:rPr lang="en-GB" sz="1800" dirty="0"/>
              <a:t>etc.)</a:t>
            </a:r>
            <a:endParaRPr lang="en-GB" sz="1800" dirty="0">
              <a:latin typeface="EC Square Sans Pro" panose="020B0506040000020004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Key Definitions</a:t>
            </a:r>
          </a:p>
        </p:txBody>
      </p:sp>
      <p:pic>
        <p:nvPicPr>
          <p:cNvPr id="5" name="Graphic 4" descr="Cycle with people outline">
            <a:extLst>
              <a:ext uri="{FF2B5EF4-FFF2-40B4-BE49-F238E27FC236}">
                <a16:creationId xmlns:a16="http://schemas.microsoft.com/office/drawing/2014/main" id="{D2C1E1EA-1D22-C17E-6D0F-B18D3318F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782" y="2108200"/>
            <a:ext cx="914400" cy="1193800"/>
          </a:xfrm>
          <a:prstGeom prst="rect">
            <a:avLst/>
          </a:prstGeom>
        </p:spPr>
      </p:pic>
      <p:pic>
        <p:nvPicPr>
          <p:cNvPr id="7" name="Graphic 6" descr="Old Key with solid fill">
            <a:extLst>
              <a:ext uri="{FF2B5EF4-FFF2-40B4-BE49-F238E27FC236}">
                <a16:creationId xmlns:a16="http://schemas.microsoft.com/office/drawing/2014/main" id="{F4D661A6-D394-2011-B215-960E1F1C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782" y="4892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9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3204" y="1582079"/>
            <a:ext cx="11056526" cy="494874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Develop and endorse Guiding principles for knowledge </a:t>
            </a:r>
            <a:r>
              <a:rPr lang="en-US" b="1" dirty="0" err="1"/>
              <a:t>valorisation</a:t>
            </a:r>
            <a:r>
              <a:rPr lang="en-US" b="1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Respond to the needs and feedback of knowledge </a:t>
            </a:r>
            <a:r>
              <a:rPr lang="en-US" sz="2000" dirty="0" err="1"/>
              <a:t>valorisation</a:t>
            </a:r>
            <a:r>
              <a:rPr lang="en-US" sz="2000" dirty="0"/>
              <a:t> actors including policy making and provide a common reference to improve knowledge </a:t>
            </a:r>
            <a:r>
              <a:rPr lang="en-US" sz="2000" dirty="0" err="1"/>
              <a:t>valorisation</a:t>
            </a:r>
            <a:r>
              <a:rPr lang="en-US" sz="2000" dirty="0"/>
              <a:t> in the EU.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endParaRPr lang="en-US" sz="1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		</a:t>
            </a:r>
            <a:r>
              <a:rPr lang="en-US" b="1" dirty="0" err="1"/>
              <a:t>i</a:t>
            </a:r>
            <a:r>
              <a:rPr lang="en-US" b="1" dirty="0"/>
              <a:t>) Create a Code of practice on intellectual assets management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Co-create hands-on guidance with and for </a:t>
            </a:r>
            <a:r>
              <a:rPr lang="en-US" sz="2000" dirty="0" err="1"/>
              <a:t>R&amp;I</a:t>
            </a:r>
            <a:r>
              <a:rPr lang="en-US" sz="2000" dirty="0"/>
              <a:t> actors on how to handle 	challenges related to intellectual asset management in the current </a:t>
            </a:r>
            <a:r>
              <a:rPr lang="en-US" sz="2000" dirty="0" err="1"/>
              <a:t>R&amp;I</a:t>
            </a:r>
            <a:r>
              <a:rPr lang="en-US" sz="2000" dirty="0"/>
              <a:t> 	ecosystem.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9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		ii) Create a Code of practice on </a:t>
            </a:r>
            <a:r>
              <a:rPr lang="en-US" b="1" dirty="0" err="1"/>
              <a:t>standardisation</a:t>
            </a:r>
            <a:r>
              <a:rPr lang="en-US" b="1" dirty="0"/>
              <a:t> 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Co-create hands-on guidance with and for </a:t>
            </a:r>
            <a:r>
              <a:rPr lang="en-US" sz="2000" dirty="0" err="1"/>
              <a:t>R&amp;I</a:t>
            </a:r>
            <a:r>
              <a:rPr lang="en-US" sz="2000" dirty="0"/>
              <a:t> actors on how to </a:t>
            </a:r>
            <a:r>
              <a:rPr lang="en-US" sz="2000" dirty="0" err="1"/>
              <a:t>valorise</a:t>
            </a:r>
            <a:r>
              <a:rPr lang="en-US" sz="2000" dirty="0"/>
              <a:t> project 	results through </a:t>
            </a:r>
            <a:r>
              <a:rPr lang="en-US" sz="2000" dirty="0" err="1"/>
              <a:t>standardisation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ERA Action 7: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9" y="3201599"/>
            <a:ext cx="2031240" cy="27587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027A6-46EE-A64B-584F-3F9918BCA7C3}"/>
              </a:ext>
            </a:extLst>
          </p:cNvPr>
          <p:cNvSpPr txBox="1"/>
          <p:nvPr/>
        </p:nvSpPr>
        <p:spPr>
          <a:xfrm>
            <a:off x="2182176" y="2710677"/>
            <a:ext cx="727474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>
                <a:alpha val="97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Council Recommendation (EU) 2022/2415 adopted on 2 December 2022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3294F-E5B5-0883-885F-D4531F2B3A74}"/>
              </a:ext>
            </a:extLst>
          </p:cNvPr>
          <p:cNvSpPr txBox="1"/>
          <p:nvPr/>
        </p:nvSpPr>
        <p:spPr>
          <a:xfrm>
            <a:off x="4059569" y="4805213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Recommendation adopted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March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391D1-5883-276D-0BFD-29C48E42901E}"/>
              </a:ext>
            </a:extLst>
          </p:cNvPr>
          <p:cNvSpPr txBox="1"/>
          <p:nvPr/>
        </p:nvSpPr>
        <p:spPr>
          <a:xfrm>
            <a:off x="3847450" y="6297463"/>
            <a:ext cx="5644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7540B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Commission Recommendation adopted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on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March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0347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13832" y="3196051"/>
            <a:ext cx="6344492" cy="1587706"/>
          </a:xfrm>
        </p:spPr>
        <p:txBody>
          <a:bodyPr/>
          <a:lstStyle/>
          <a:p>
            <a:r>
              <a:rPr lang="en-GB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741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920240"/>
            <a:ext cx="11399378" cy="4855464"/>
          </a:xfrm>
        </p:spPr>
        <p:txBody>
          <a:bodyPr/>
          <a:lstStyle/>
          <a:p>
            <a:r>
              <a:rPr lang="en-GB" dirty="0"/>
              <a:t>Increase the </a:t>
            </a:r>
            <a:r>
              <a:rPr lang="en-GB" b="1" dirty="0"/>
              <a:t>use of research results </a:t>
            </a:r>
            <a:r>
              <a:rPr lang="en-GB" dirty="0"/>
              <a:t>to </a:t>
            </a:r>
            <a:r>
              <a:rPr lang="en-GB" b="1" dirty="0"/>
              <a:t>respond to economic, societal and policy challenges</a:t>
            </a:r>
          </a:p>
          <a:p>
            <a:r>
              <a:rPr lang="en-GB" b="1" dirty="0"/>
              <a:t>Accelerate uptake of innovative </a:t>
            </a:r>
            <a:r>
              <a:rPr lang="en-GB" dirty="0"/>
              <a:t>products, services and technologies</a:t>
            </a:r>
          </a:p>
          <a:p>
            <a:r>
              <a:rPr lang="en-GB" dirty="0"/>
              <a:t>More </a:t>
            </a:r>
            <a:r>
              <a:rPr lang="en-GB" b="1" dirty="0"/>
              <a:t>efficient management of intellectual assets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Adequate </a:t>
            </a:r>
            <a:r>
              <a:rPr lang="en-GB" b="1" dirty="0"/>
              <a:t>strategy for the portfolio </a:t>
            </a:r>
            <a:r>
              <a:rPr lang="en-GB" dirty="0"/>
              <a:t>of intellectual assets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Suitable </a:t>
            </a:r>
            <a:r>
              <a:rPr lang="en-GB" b="1" dirty="0"/>
              <a:t>tools and contract conditions for cooperation</a:t>
            </a:r>
            <a:r>
              <a:rPr lang="en-GB" dirty="0"/>
              <a:t> with research partners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Appropriate due diligence and valuation of intellectual assets and determining the proper way to </a:t>
            </a:r>
            <a:r>
              <a:rPr lang="en-GB" b="1" dirty="0"/>
              <a:t>monitor results / protect IP and share / licence / disseminate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367372"/>
            <a:ext cx="10682672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5" name="Graphic 4" descr="Presentation with checklist outline">
            <a:extLst>
              <a:ext uri="{FF2B5EF4-FFF2-40B4-BE49-F238E27FC236}">
                <a16:creationId xmlns:a16="http://schemas.microsoft.com/office/drawing/2014/main" id="{B54F5D5A-D895-E324-79B2-5F9660A8F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256" y="4005072"/>
            <a:ext cx="914400" cy="1709928"/>
          </a:xfrm>
          <a:prstGeom prst="rect">
            <a:avLst/>
          </a:prstGeom>
        </p:spPr>
      </p:pic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72A7C965-8DC6-7330-DECF-39BB383EA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3212" y="1762478"/>
            <a:ext cx="3333043" cy="33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0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501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 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549E22-2134-4F78-A034-33DFA1E0818E}"/>
              </a:ext>
            </a:extLst>
          </p:cNvPr>
          <p:cNvGraphicFramePr/>
          <p:nvPr/>
        </p:nvGraphicFramePr>
        <p:xfrm>
          <a:off x="658997" y="1505457"/>
          <a:ext cx="10874005" cy="509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6CC1BD-227E-4065-AFEF-9432426C5F84}"/>
              </a:ext>
            </a:extLst>
          </p:cNvPr>
          <p:cNvCxnSpPr/>
          <p:nvPr/>
        </p:nvCxnSpPr>
        <p:spPr>
          <a:xfrm>
            <a:off x="1782501" y="2997843"/>
            <a:ext cx="0" cy="28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EE7969-99F0-417D-86D1-0EEA5F9B7D63}"/>
              </a:ext>
            </a:extLst>
          </p:cNvPr>
          <p:cNvCxnSpPr/>
          <p:nvPr/>
        </p:nvCxnSpPr>
        <p:spPr>
          <a:xfrm>
            <a:off x="5764192" y="2893671"/>
            <a:ext cx="0" cy="28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FB99BF-E5C7-43AC-8201-B207333079BE}"/>
              </a:ext>
            </a:extLst>
          </p:cNvPr>
          <p:cNvCxnSpPr/>
          <p:nvPr/>
        </p:nvCxnSpPr>
        <p:spPr>
          <a:xfrm>
            <a:off x="9711160" y="2801074"/>
            <a:ext cx="0" cy="39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551" y="1732174"/>
            <a:ext cx="11496185" cy="4354286"/>
          </a:xfrm>
        </p:spPr>
        <p:txBody>
          <a:bodyPr numCol="2"/>
          <a:lstStyle/>
          <a:p>
            <a:pPr marL="0" indent="0">
              <a:spcAft>
                <a:spcPts val="600"/>
              </a:spcAft>
              <a:buNone/>
            </a:pPr>
            <a:endParaRPr lang="en-150" sz="2000" i="1" dirty="0"/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Mission and values of the organisation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Governance: clear and transparent de</a:t>
            </a:r>
            <a:r>
              <a:rPr lang="en-IE" sz="1800" dirty="0"/>
              <a:t>ci</a:t>
            </a:r>
            <a:r>
              <a:rPr lang="en-150" sz="1800" dirty="0" err="1"/>
              <a:t>sion</a:t>
            </a:r>
            <a:r>
              <a:rPr lang="en-150" sz="1800" dirty="0"/>
              <a:t>-making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Activities and roles in the organisation (research(er), knowledge/technology transfer (professionals) etc.)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IE" sz="1800" dirty="0"/>
              <a:t>T</a:t>
            </a:r>
            <a:r>
              <a:rPr lang="en-150" sz="1800" dirty="0" err="1"/>
              <a:t>ype</a:t>
            </a:r>
            <a:r>
              <a:rPr lang="en-150" sz="1800" dirty="0"/>
              <a:t> of knowledge assets, existing and/or expected to be generated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Foreseen utilisation options of these assets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Due diligence of portfolio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IP valuation of portfolio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Knowledge dissemination and (re-)use of results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endParaRPr lang="en-150" sz="1800" dirty="0"/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endParaRPr lang="en-150" sz="1800" dirty="0"/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endParaRPr lang="en-150" sz="1800" dirty="0"/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Spin-off and start-up creation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Joint ownership provisions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Dealing with conflict of interest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Professional expertise development: capacity building, training, hiring and mobility, third party support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Incentives for professionals to ap</a:t>
            </a:r>
            <a:r>
              <a:rPr lang="en-IE" sz="1800" dirty="0"/>
              <a:t>p</a:t>
            </a:r>
            <a:r>
              <a:rPr lang="en-150" sz="1800" dirty="0" err="1"/>
              <a:t>ly</a:t>
            </a:r>
            <a:r>
              <a:rPr lang="en-150" sz="1800" dirty="0"/>
              <a:t> the strategy (career development plans)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SMART metrics for performance monitoring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r>
              <a:rPr lang="en-150" sz="1800" dirty="0"/>
              <a:t>Necessary resources and funding: identification of fundi</a:t>
            </a:r>
            <a:r>
              <a:rPr lang="en-IE" sz="1800" dirty="0"/>
              <a:t>ng</a:t>
            </a:r>
            <a:r>
              <a:rPr lang="en-150" sz="1800" dirty="0"/>
              <a:t> schemes and support services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EC Square Sans Pro" panose="020B0506040000020004" pitchFamily="34" charset="0"/>
              <a:buChar char="☑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424" y="226216"/>
            <a:ext cx="1051560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Establishing a strategy for the efficient management of intellectual assets</a:t>
            </a:r>
          </a:p>
        </p:txBody>
      </p:sp>
    </p:spTree>
    <p:extLst>
      <p:ext uri="{BB962C8B-B14F-4D97-AF65-F5344CB8AC3E}">
        <p14:creationId xmlns:p14="http://schemas.microsoft.com/office/powerpoint/2010/main" val="15114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666" y="255916"/>
            <a:ext cx="11252444" cy="840729"/>
          </a:xfrm>
        </p:spPr>
        <p:txBody>
          <a:bodyPr/>
          <a:lstStyle/>
          <a:p>
            <a:r>
              <a:rPr lang="en-150" sz="4000" dirty="0">
                <a:solidFill>
                  <a:schemeClr val="bg1"/>
                </a:solidFill>
              </a:rPr>
              <a:t>Enabling Open Science and Open Innovation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6080" y="3278698"/>
            <a:ext cx="3835439" cy="3505280"/>
          </a:xfrm>
          <a:solidFill>
            <a:srgbClr val="99FFCC"/>
          </a:solidFill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2000" b="1" dirty="0" err="1">
                <a:solidFill>
                  <a:srgbClr val="0070C0"/>
                </a:solidFill>
              </a:rPr>
              <a:t>Wh</a:t>
            </a:r>
            <a:r>
              <a:rPr lang="en-IE" sz="2000" b="1" dirty="0" err="1">
                <a:solidFill>
                  <a:srgbClr val="0070C0"/>
                </a:solidFill>
              </a:rPr>
              <a:t>ic</a:t>
            </a:r>
            <a:r>
              <a:rPr lang="en-150" sz="2000" b="1" dirty="0">
                <a:solidFill>
                  <a:srgbClr val="0070C0"/>
                </a:solidFill>
              </a:rPr>
              <a:t>h are the conditions</a:t>
            </a:r>
            <a:r>
              <a:rPr lang="en-GB" sz="2000" b="1" dirty="0">
                <a:solidFill>
                  <a:srgbClr val="0070C0"/>
                </a:solidFill>
              </a:rPr>
              <a:t>?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Are there good grounds for protecting IP?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Are there barriers for sharing of research results?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What are the funding, institutional and legal requirements for providing open access?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How to p</a:t>
            </a:r>
            <a:r>
              <a:rPr lang="en-IE" sz="1600" i="1" dirty="0" err="1"/>
              <a:t>ro</a:t>
            </a:r>
            <a:r>
              <a:rPr lang="en-150" sz="1600" i="1" dirty="0"/>
              <a:t>mote open innovation?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5BD28-A6C1-E243-60FA-80F357E473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20640" y="3278698"/>
            <a:ext cx="6939083" cy="3505280"/>
          </a:xfrm>
          <a:solidFill>
            <a:srgbClr val="99FFCC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150" sz="2000" b="1" dirty="0">
                <a:solidFill>
                  <a:srgbClr val="0070C0"/>
                </a:solidFill>
              </a:rPr>
              <a:t>Things to consider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150" sz="1600" i="1" dirty="0"/>
              <a:t>Publication and exploitation strategy: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Check clauses in fundi</a:t>
            </a:r>
            <a:r>
              <a:rPr lang="en-IE" sz="1600" i="1" dirty="0"/>
              <a:t>ng</a:t>
            </a:r>
            <a:r>
              <a:rPr lang="en-150" sz="1600" i="1" dirty="0"/>
              <a:t>, collaboration, transfer and licensing agreements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Check legal constraints, terms and conditions of datasets and legitimate interests considerations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Use trusted repositories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150" sz="1600" i="1" dirty="0"/>
          </a:p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n-150" sz="1600" i="1" dirty="0"/>
              <a:t>Open innovation platforms: pre-competitive partnerships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150" sz="1600" i="1" dirty="0"/>
              <a:t>Fair and flexible sharing and compensation models</a:t>
            </a:r>
            <a:endParaRPr lang="en-IE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E3AA8-A1C5-0AB7-BE12-A6F493A08981}"/>
              </a:ext>
            </a:extLst>
          </p:cNvPr>
          <p:cNvSpPr txBox="1"/>
          <p:nvPr/>
        </p:nvSpPr>
        <p:spPr>
          <a:xfrm>
            <a:off x="636412" y="1638210"/>
            <a:ext cx="104361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150" sz="1800" b="1" dirty="0">
                <a:solidFill>
                  <a:srgbClr val="00B050"/>
                </a:solidFill>
              </a:rPr>
              <a:t>Open Science: </a:t>
            </a:r>
            <a:r>
              <a:rPr lang="en-US" dirty="0"/>
              <a:t>approach to the scientific process based on open cooperative work, tools and diffusing knowledge</a:t>
            </a:r>
            <a:endParaRPr lang="en-150" dirty="0"/>
          </a:p>
          <a:p>
            <a:pPr marL="0" indent="0">
              <a:spcAft>
                <a:spcPts val="600"/>
              </a:spcAft>
              <a:buNone/>
            </a:pPr>
            <a:endParaRPr lang="en-150" sz="1800" i="1" dirty="0"/>
          </a:p>
          <a:p>
            <a:pPr marL="0" indent="0">
              <a:spcAft>
                <a:spcPts val="600"/>
              </a:spcAft>
              <a:buNone/>
            </a:pPr>
            <a:r>
              <a:rPr lang="en-150" sz="1800" b="1" dirty="0">
                <a:solidFill>
                  <a:srgbClr val="00B050"/>
                </a:solidFill>
              </a:rPr>
              <a:t>Open Innovation: </a:t>
            </a:r>
            <a:r>
              <a:rPr lang="en-US" dirty="0"/>
              <a:t>opening up the innovation process outside of an </a:t>
            </a:r>
            <a:r>
              <a:rPr lang="en-US" dirty="0" err="1"/>
              <a:t>organisation</a:t>
            </a:r>
            <a:endParaRPr lang="en-150" sz="1800" i="1" dirty="0">
              <a:solidFill>
                <a:srgbClr val="FF0000"/>
              </a:solidFill>
            </a:endParaRPr>
          </a:p>
          <a:p>
            <a:endParaRPr lang="en-IE" dirty="0"/>
          </a:p>
        </p:txBody>
      </p:sp>
      <p:pic>
        <p:nvPicPr>
          <p:cNvPr id="15" name="Graphic 14" descr="Questions outline">
            <a:extLst>
              <a:ext uri="{FF2B5EF4-FFF2-40B4-BE49-F238E27FC236}">
                <a16:creationId xmlns:a16="http://schemas.microsoft.com/office/drawing/2014/main" id="{7F418E1B-0359-08AF-F18A-1CE1F06A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6878" y="3579303"/>
            <a:ext cx="914400" cy="2499279"/>
          </a:xfrm>
          <a:prstGeom prst="rect">
            <a:avLst/>
          </a:prstGeom>
        </p:spPr>
      </p:pic>
      <p:pic>
        <p:nvPicPr>
          <p:cNvPr id="17" name="Graphic 16" descr="Checklist outline">
            <a:extLst>
              <a:ext uri="{FF2B5EF4-FFF2-40B4-BE49-F238E27FC236}">
                <a16:creationId xmlns:a16="http://schemas.microsoft.com/office/drawing/2014/main" id="{611BE35C-CFE0-12BB-7ACF-251BFE92F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8962" y="3701123"/>
            <a:ext cx="914400" cy="2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006980"/>
      </a:accent1>
      <a:accent2>
        <a:srgbClr val="D0DF00"/>
      </a:accent2>
      <a:accent3>
        <a:srgbClr val="009FDF"/>
      </a:accent3>
      <a:accent4>
        <a:srgbClr val="AFCDD7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2009</TotalTime>
  <Words>1573</Words>
  <Application>Microsoft Office PowerPoint</Application>
  <PresentationFormat>Widescreen</PresentationFormat>
  <Paragraphs>204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EC Square Sans Pro</vt:lpstr>
      <vt:lpstr>EC Square Sans Pro Light</vt:lpstr>
      <vt:lpstr>Segoe UI</vt:lpstr>
      <vt:lpstr>Wingdings</vt:lpstr>
      <vt:lpstr>Office Theme</vt:lpstr>
      <vt:lpstr>Commission Recommendation on the Code of practice on the management of intellectual assets</vt:lpstr>
      <vt:lpstr>POLICY CONTEXT</vt:lpstr>
      <vt:lpstr>Key Definitions</vt:lpstr>
      <vt:lpstr>ERA Action 7: Outcomes</vt:lpstr>
      <vt:lpstr>RECOMMENDATIONS</vt:lpstr>
      <vt:lpstr>OBJECTIVES</vt:lpstr>
      <vt:lpstr>Content overview</vt:lpstr>
      <vt:lpstr>Establishing a strategy for the efficient management of intellectual assets</vt:lpstr>
      <vt:lpstr>Enabling Open Science and Open Innovation</vt:lpstr>
      <vt:lpstr>Education, training and awareness raising</vt:lpstr>
      <vt:lpstr>Training and Skills</vt:lpstr>
      <vt:lpstr>Joint research and innovation</vt:lpstr>
      <vt:lpstr>Bridging the gap from intellectual assets creation to the market</vt:lpstr>
      <vt:lpstr>USEFUL MATERIALS</vt:lpstr>
      <vt:lpstr>More information</vt:lpstr>
      <vt:lpstr>Useful services for intellectual assets management</vt:lpstr>
      <vt:lpstr>Thank you!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CRAVEIRO Catarina (RTD-EXT)</dc:creator>
  <cp:keywords>Knowledge;valorisation;policies;2022</cp:keywords>
  <cp:lastModifiedBy>GOLISTEANU Florentina (RTD)</cp:lastModifiedBy>
  <cp:revision>55</cp:revision>
  <cp:lastPrinted>2023-10-03T14:17:00Z</cp:lastPrinted>
  <dcterms:created xsi:type="dcterms:W3CDTF">2020-04-08T10:40:54Z</dcterms:created>
  <dcterms:modified xsi:type="dcterms:W3CDTF">2023-10-06T13:57:06Z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2023-03-03T14:31:27Z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54a6e561-6f99-4222-857c-547e64c230f5</vt:lpwstr>
  </property>
  <property fmtid="{D5CDD505-2E9C-101B-9397-08002B2CF9AE}" pid="8" name="MSIP_Label_6bd9ddd1-4d20-43f6-abfa-fc3c07406f94_ContentBits">
    <vt:lpwstr>0</vt:lpwstr>
  </property>
</Properties>
</file>