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4" r:id="rId6"/>
    <p:sldId id="263" r:id="rId7"/>
    <p:sldId id="265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0492" autoAdjust="0"/>
  </p:normalViewPr>
  <p:slideViewPr>
    <p:cSldViewPr snapToGrid="0">
      <p:cViewPr varScale="1">
        <p:scale>
          <a:sx n="33" d="100"/>
          <a:sy n="33" d="100"/>
        </p:scale>
        <p:origin x="1948" y="4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1446C-D3BD-4112-A5C9-8A0D709A477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15502C1F-A3AB-4EAC-8C85-28BE56832F23}">
      <dgm:prSet phldrT="[besedilo]" custT="1"/>
      <dgm:spPr/>
      <dgm:t>
        <a:bodyPr/>
        <a:lstStyle/>
        <a:p>
          <a:r>
            <a:rPr lang="sl-SI" sz="2800" b="1" i="0" dirty="0" err="1"/>
            <a:t>Maximizing</a:t>
          </a:r>
          <a:r>
            <a:rPr lang="sl-SI" sz="2800" b="1" i="0" dirty="0"/>
            <a:t> </a:t>
          </a:r>
          <a:r>
            <a:rPr lang="sl-SI" sz="2800" b="1" i="0" dirty="0" err="1"/>
            <a:t>Economic</a:t>
          </a:r>
          <a:r>
            <a:rPr lang="sl-SI" sz="2800" b="1" i="0" dirty="0"/>
            <a:t> </a:t>
          </a:r>
          <a:r>
            <a:rPr lang="sl-SI" sz="2800" b="1" i="0" dirty="0" err="1"/>
            <a:t>and</a:t>
          </a:r>
          <a:r>
            <a:rPr lang="sl-SI" sz="2800" b="1" i="0" dirty="0"/>
            <a:t> </a:t>
          </a:r>
          <a:r>
            <a:rPr lang="sl-SI" sz="2800" b="1" i="0" dirty="0" err="1"/>
            <a:t>Societal</a:t>
          </a:r>
          <a:r>
            <a:rPr lang="sl-SI" sz="2800" b="1" i="0" dirty="0"/>
            <a:t> </a:t>
          </a:r>
          <a:r>
            <a:rPr lang="sl-SI" sz="2800" b="1" i="0" dirty="0" err="1"/>
            <a:t>Value</a:t>
          </a:r>
          <a:endParaRPr lang="sl-SI" sz="2800" dirty="0"/>
        </a:p>
      </dgm:t>
    </dgm:pt>
    <dgm:pt modelId="{A8A3E700-0A51-4A31-B2D7-45F4A62A744D}" type="parTrans" cxnId="{1BAD7428-8EF1-4B03-ABBE-8A2B07F34219}">
      <dgm:prSet/>
      <dgm:spPr/>
      <dgm:t>
        <a:bodyPr/>
        <a:lstStyle/>
        <a:p>
          <a:endParaRPr lang="sl-SI"/>
        </a:p>
      </dgm:t>
    </dgm:pt>
    <dgm:pt modelId="{7C73D8B5-1D80-4D2F-97BE-C1C73CAF177A}" type="sibTrans" cxnId="{1BAD7428-8EF1-4B03-ABBE-8A2B07F34219}">
      <dgm:prSet/>
      <dgm:spPr/>
      <dgm:t>
        <a:bodyPr/>
        <a:lstStyle/>
        <a:p>
          <a:endParaRPr lang="sl-SI"/>
        </a:p>
      </dgm:t>
    </dgm:pt>
    <dgm:pt modelId="{73274F01-0AEE-4415-90F2-2EDD753859A5}">
      <dgm:prSet phldrT="[besedilo]" custT="1"/>
      <dgm:spPr/>
      <dgm:t>
        <a:bodyPr/>
        <a:lstStyle/>
        <a:p>
          <a:r>
            <a:rPr lang="sl-SI" sz="2800" b="1" i="0" dirty="0" err="1"/>
            <a:t>Accelerating</a:t>
          </a:r>
          <a:r>
            <a:rPr lang="sl-SI" sz="3200" b="1" i="0" dirty="0"/>
            <a:t> </a:t>
          </a:r>
          <a:r>
            <a:rPr lang="sl-SI" sz="2800" b="1" i="0" dirty="0" err="1"/>
            <a:t>Innovation</a:t>
          </a:r>
          <a:endParaRPr lang="sl-SI" sz="3200" dirty="0"/>
        </a:p>
      </dgm:t>
    </dgm:pt>
    <dgm:pt modelId="{5B9B15DC-BFC1-4868-B40C-8A2C1F908E19}" type="parTrans" cxnId="{750BA5E8-1B83-4904-99A7-93850A8C5F6F}">
      <dgm:prSet/>
      <dgm:spPr/>
      <dgm:t>
        <a:bodyPr/>
        <a:lstStyle/>
        <a:p>
          <a:endParaRPr lang="sl-SI"/>
        </a:p>
      </dgm:t>
    </dgm:pt>
    <dgm:pt modelId="{A3420CA8-5BF6-46C3-8E9C-BB0CCD00FBD2}" type="sibTrans" cxnId="{750BA5E8-1B83-4904-99A7-93850A8C5F6F}">
      <dgm:prSet/>
      <dgm:spPr/>
      <dgm:t>
        <a:bodyPr/>
        <a:lstStyle/>
        <a:p>
          <a:endParaRPr lang="sl-SI"/>
        </a:p>
      </dgm:t>
    </dgm:pt>
    <dgm:pt modelId="{17787A4F-0AE4-4509-84E4-313AD59BA3DA}">
      <dgm:prSet phldrT="[besedilo]" custT="1"/>
      <dgm:spPr/>
      <dgm:t>
        <a:bodyPr/>
        <a:lstStyle/>
        <a:p>
          <a:r>
            <a:rPr lang="sl-SI" sz="2800" b="1" i="0" dirty="0" err="1"/>
            <a:t>Enhancing</a:t>
          </a:r>
          <a:r>
            <a:rPr lang="sl-SI" sz="2800" b="1" i="0" dirty="0"/>
            <a:t> </a:t>
          </a:r>
          <a:r>
            <a:rPr lang="sl-SI" sz="2800" b="1" i="0" dirty="0" err="1"/>
            <a:t>Research</a:t>
          </a:r>
          <a:r>
            <a:rPr lang="sl-SI" sz="2800" b="1" i="0" dirty="0"/>
            <a:t> </a:t>
          </a:r>
          <a:r>
            <a:rPr lang="sl-SI" sz="2800" b="1" i="0" dirty="0" err="1"/>
            <a:t>Impact</a:t>
          </a:r>
          <a:endParaRPr lang="sl-SI" sz="2800" dirty="0"/>
        </a:p>
      </dgm:t>
    </dgm:pt>
    <dgm:pt modelId="{F4606A0D-B97A-470E-973E-62F7D2C49B53}" type="parTrans" cxnId="{F18A7E19-9B14-4B85-B16D-89F6A00A8933}">
      <dgm:prSet/>
      <dgm:spPr/>
      <dgm:t>
        <a:bodyPr/>
        <a:lstStyle/>
        <a:p>
          <a:endParaRPr lang="sl-SI"/>
        </a:p>
      </dgm:t>
    </dgm:pt>
    <dgm:pt modelId="{AC64363C-63EB-48EB-9408-120315B640D6}" type="sibTrans" cxnId="{F18A7E19-9B14-4B85-B16D-89F6A00A8933}">
      <dgm:prSet/>
      <dgm:spPr/>
      <dgm:t>
        <a:bodyPr/>
        <a:lstStyle/>
        <a:p>
          <a:endParaRPr lang="sl-SI"/>
        </a:p>
      </dgm:t>
    </dgm:pt>
    <dgm:pt modelId="{4535D63F-DC4F-485C-BB23-7E90A4EFA571}" type="pres">
      <dgm:prSet presAssocID="{9DC1446C-D3BD-4112-A5C9-8A0D709A4779}" presName="Name0" presStyleCnt="0">
        <dgm:presLayoutVars>
          <dgm:chMax val="7"/>
          <dgm:chPref val="7"/>
          <dgm:dir/>
        </dgm:presLayoutVars>
      </dgm:prSet>
      <dgm:spPr/>
    </dgm:pt>
    <dgm:pt modelId="{7BB6F518-4983-4647-B295-5651CA38B3F2}" type="pres">
      <dgm:prSet presAssocID="{9DC1446C-D3BD-4112-A5C9-8A0D709A4779}" presName="Name1" presStyleCnt="0"/>
      <dgm:spPr/>
    </dgm:pt>
    <dgm:pt modelId="{67601293-8A95-4E66-8BD4-2212F50EF448}" type="pres">
      <dgm:prSet presAssocID="{9DC1446C-D3BD-4112-A5C9-8A0D709A4779}" presName="cycle" presStyleCnt="0"/>
      <dgm:spPr/>
    </dgm:pt>
    <dgm:pt modelId="{3B90D9DF-0B55-4777-94C1-81ED162BDD4F}" type="pres">
      <dgm:prSet presAssocID="{9DC1446C-D3BD-4112-A5C9-8A0D709A4779}" presName="srcNode" presStyleLbl="node1" presStyleIdx="0" presStyleCnt="3"/>
      <dgm:spPr/>
    </dgm:pt>
    <dgm:pt modelId="{4EE4E785-2223-47B9-9683-345E7793C31D}" type="pres">
      <dgm:prSet presAssocID="{9DC1446C-D3BD-4112-A5C9-8A0D709A4779}" presName="conn" presStyleLbl="parChTrans1D2" presStyleIdx="0" presStyleCnt="1"/>
      <dgm:spPr/>
    </dgm:pt>
    <dgm:pt modelId="{C9BCFD6D-E2C3-4CBC-AE48-CEAA14E0FF58}" type="pres">
      <dgm:prSet presAssocID="{9DC1446C-D3BD-4112-A5C9-8A0D709A4779}" presName="extraNode" presStyleLbl="node1" presStyleIdx="0" presStyleCnt="3"/>
      <dgm:spPr/>
    </dgm:pt>
    <dgm:pt modelId="{DA9E47A4-5767-4DC2-AF24-E982AA743D38}" type="pres">
      <dgm:prSet presAssocID="{9DC1446C-D3BD-4112-A5C9-8A0D709A4779}" presName="dstNode" presStyleLbl="node1" presStyleIdx="0" presStyleCnt="3"/>
      <dgm:spPr/>
    </dgm:pt>
    <dgm:pt modelId="{20397052-80F6-4612-86FA-6A992B80A7A0}" type="pres">
      <dgm:prSet presAssocID="{15502C1F-A3AB-4EAC-8C85-28BE56832F23}" presName="text_1" presStyleLbl="node1" presStyleIdx="0" presStyleCnt="3">
        <dgm:presLayoutVars>
          <dgm:bulletEnabled val="1"/>
        </dgm:presLayoutVars>
      </dgm:prSet>
      <dgm:spPr/>
    </dgm:pt>
    <dgm:pt modelId="{530F630A-4B5A-458A-9927-D595627434E1}" type="pres">
      <dgm:prSet presAssocID="{15502C1F-A3AB-4EAC-8C85-28BE56832F23}" presName="accent_1" presStyleCnt="0"/>
      <dgm:spPr/>
    </dgm:pt>
    <dgm:pt modelId="{2DCBE3C7-0E30-4958-9D52-918D7C8F4239}" type="pres">
      <dgm:prSet presAssocID="{15502C1F-A3AB-4EAC-8C85-28BE56832F23}" presName="accentRepeatNode" presStyleLbl="solidFgAcc1" presStyleIdx="0" presStyleCnt="3"/>
      <dgm:spPr/>
    </dgm:pt>
    <dgm:pt modelId="{C094295E-DF18-4DE9-A905-D5C3DD04805C}" type="pres">
      <dgm:prSet presAssocID="{73274F01-0AEE-4415-90F2-2EDD753859A5}" presName="text_2" presStyleLbl="node1" presStyleIdx="1" presStyleCnt="3">
        <dgm:presLayoutVars>
          <dgm:bulletEnabled val="1"/>
        </dgm:presLayoutVars>
      </dgm:prSet>
      <dgm:spPr/>
    </dgm:pt>
    <dgm:pt modelId="{4AB47594-BA4E-451B-AC6C-52DA94660F8F}" type="pres">
      <dgm:prSet presAssocID="{73274F01-0AEE-4415-90F2-2EDD753859A5}" presName="accent_2" presStyleCnt="0"/>
      <dgm:spPr/>
    </dgm:pt>
    <dgm:pt modelId="{D1052D5D-1FF0-489E-A0A6-8658A093B778}" type="pres">
      <dgm:prSet presAssocID="{73274F01-0AEE-4415-90F2-2EDD753859A5}" presName="accentRepeatNode" presStyleLbl="solidFgAcc1" presStyleIdx="1" presStyleCnt="3"/>
      <dgm:spPr/>
    </dgm:pt>
    <dgm:pt modelId="{48E19C0F-647B-4A2F-9C73-F77FF0A1FBDA}" type="pres">
      <dgm:prSet presAssocID="{17787A4F-0AE4-4509-84E4-313AD59BA3DA}" presName="text_3" presStyleLbl="node1" presStyleIdx="2" presStyleCnt="3">
        <dgm:presLayoutVars>
          <dgm:bulletEnabled val="1"/>
        </dgm:presLayoutVars>
      </dgm:prSet>
      <dgm:spPr/>
    </dgm:pt>
    <dgm:pt modelId="{0019EA62-184E-40B3-BFDB-3DD5FC1C03DD}" type="pres">
      <dgm:prSet presAssocID="{17787A4F-0AE4-4509-84E4-313AD59BA3DA}" presName="accent_3" presStyleCnt="0"/>
      <dgm:spPr/>
    </dgm:pt>
    <dgm:pt modelId="{20FD615A-28D5-43DD-A832-6D1A14ED4DD0}" type="pres">
      <dgm:prSet presAssocID="{17787A4F-0AE4-4509-84E4-313AD59BA3DA}" presName="accentRepeatNode" presStyleLbl="solidFgAcc1" presStyleIdx="2" presStyleCnt="3"/>
      <dgm:spPr/>
    </dgm:pt>
  </dgm:ptLst>
  <dgm:cxnLst>
    <dgm:cxn modelId="{F18A7E19-9B14-4B85-B16D-89F6A00A8933}" srcId="{9DC1446C-D3BD-4112-A5C9-8A0D709A4779}" destId="{17787A4F-0AE4-4509-84E4-313AD59BA3DA}" srcOrd="2" destOrd="0" parTransId="{F4606A0D-B97A-470E-973E-62F7D2C49B53}" sibTransId="{AC64363C-63EB-48EB-9408-120315B640D6}"/>
    <dgm:cxn modelId="{1BAD7428-8EF1-4B03-ABBE-8A2B07F34219}" srcId="{9DC1446C-D3BD-4112-A5C9-8A0D709A4779}" destId="{15502C1F-A3AB-4EAC-8C85-28BE56832F23}" srcOrd="0" destOrd="0" parTransId="{A8A3E700-0A51-4A31-B2D7-45F4A62A744D}" sibTransId="{7C73D8B5-1D80-4D2F-97BE-C1C73CAF177A}"/>
    <dgm:cxn modelId="{CE926B3D-0F52-46AF-9825-7595E4FA460D}" type="presOf" srcId="{9DC1446C-D3BD-4112-A5C9-8A0D709A4779}" destId="{4535D63F-DC4F-485C-BB23-7E90A4EFA571}" srcOrd="0" destOrd="0" presId="urn:microsoft.com/office/officeart/2008/layout/VerticalCurvedList"/>
    <dgm:cxn modelId="{04C7903D-834D-46C6-AE13-DCD7FBA2C964}" type="presOf" srcId="{7C73D8B5-1D80-4D2F-97BE-C1C73CAF177A}" destId="{4EE4E785-2223-47B9-9683-345E7793C31D}" srcOrd="0" destOrd="0" presId="urn:microsoft.com/office/officeart/2008/layout/VerticalCurvedList"/>
    <dgm:cxn modelId="{9684B63F-7CF5-4724-B49D-E3A2E576FFB0}" type="presOf" srcId="{15502C1F-A3AB-4EAC-8C85-28BE56832F23}" destId="{20397052-80F6-4612-86FA-6A992B80A7A0}" srcOrd="0" destOrd="0" presId="urn:microsoft.com/office/officeart/2008/layout/VerticalCurvedList"/>
    <dgm:cxn modelId="{37C2B782-F783-42D5-A663-85D877FD0BF2}" type="presOf" srcId="{17787A4F-0AE4-4509-84E4-313AD59BA3DA}" destId="{48E19C0F-647B-4A2F-9C73-F77FF0A1FBDA}" srcOrd="0" destOrd="0" presId="urn:microsoft.com/office/officeart/2008/layout/VerticalCurvedList"/>
    <dgm:cxn modelId="{9C1E23DC-F279-44A7-8A30-94E9E242EF7C}" type="presOf" srcId="{73274F01-0AEE-4415-90F2-2EDD753859A5}" destId="{C094295E-DF18-4DE9-A905-D5C3DD04805C}" srcOrd="0" destOrd="0" presId="urn:microsoft.com/office/officeart/2008/layout/VerticalCurvedList"/>
    <dgm:cxn modelId="{750BA5E8-1B83-4904-99A7-93850A8C5F6F}" srcId="{9DC1446C-D3BD-4112-A5C9-8A0D709A4779}" destId="{73274F01-0AEE-4415-90F2-2EDD753859A5}" srcOrd="1" destOrd="0" parTransId="{5B9B15DC-BFC1-4868-B40C-8A2C1F908E19}" sibTransId="{A3420CA8-5BF6-46C3-8E9C-BB0CCD00FBD2}"/>
    <dgm:cxn modelId="{8C896753-904B-4B97-9942-BCEE88A4128B}" type="presParOf" srcId="{4535D63F-DC4F-485C-BB23-7E90A4EFA571}" destId="{7BB6F518-4983-4647-B295-5651CA38B3F2}" srcOrd="0" destOrd="0" presId="urn:microsoft.com/office/officeart/2008/layout/VerticalCurvedList"/>
    <dgm:cxn modelId="{92378012-96AF-46C6-9DD0-8548EBC3973B}" type="presParOf" srcId="{7BB6F518-4983-4647-B295-5651CA38B3F2}" destId="{67601293-8A95-4E66-8BD4-2212F50EF448}" srcOrd="0" destOrd="0" presId="urn:microsoft.com/office/officeart/2008/layout/VerticalCurvedList"/>
    <dgm:cxn modelId="{8DA3DCD9-1D6D-4EF1-8F2C-9F807571B96F}" type="presParOf" srcId="{67601293-8A95-4E66-8BD4-2212F50EF448}" destId="{3B90D9DF-0B55-4777-94C1-81ED162BDD4F}" srcOrd="0" destOrd="0" presId="urn:microsoft.com/office/officeart/2008/layout/VerticalCurvedList"/>
    <dgm:cxn modelId="{F4370966-3926-4815-BDE2-18B7B9947270}" type="presParOf" srcId="{67601293-8A95-4E66-8BD4-2212F50EF448}" destId="{4EE4E785-2223-47B9-9683-345E7793C31D}" srcOrd="1" destOrd="0" presId="urn:microsoft.com/office/officeart/2008/layout/VerticalCurvedList"/>
    <dgm:cxn modelId="{93535BAB-2DF6-4F1B-8567-F62DB6B19E9A}" type="presParOf" srcId="{67601293-8A95-4E66-8BD4-2212F50EF448}" destId="{C9BCFD6D-E2C3-4CBC-AE48-CEAA14E0FF58}" srcOrd="2" destOrd="0" presId="urn:microsoft.com/office/officeart/2008/layout/VerticalCurvedList"/>
    <dgm:cxn modelId="{06023F05-39EB-458A-AC12-E088A769EF61}" type="presParOf" srcId="{67601293-8A95-4E66-8BD4-2212F50EF448}" destId="{DA9E47A4-5767-4DC2-AF24-E982AA743D38}" srcOrd="3" destOrd="0" presId="urn:microsoft.com/office/officeart/2008/layout/VerticalCurvedList"/>
    <dgm:cxn modelId="{E2BA5D1D-1C44-4F34-8BFE-AE557E2DC4C7}" type="presParOf" srcId="{7BB6F518-4983-4647-B295-5651CA38B3F2}" destId="{20397052-80F6-4612-86FA-6A992B80A7A0}" srcOrd="1" destOrd="0" presId="urn:microsoft.com/office/officeart/2008/layout/VerticalCurvedList"/>
    <dgm:cxn modelId="{D4A10242-7F3A-497F-B6B2-CA0A3D38840C}" type="presParOf" srcId="{7BB6F518-4983-4647-B295-5651CA38B3F2}" destId="{530F630A-4B5A-458A-9927-D595627434E1}" srcOrd="2" destOrd="0" presId="urn:microsoft.com/office/officeart/2008/layout/VerticalCurvedList"/>
    <dgm:cxn modelId="{ECA3B214-C41B-42D9-8B84-AF4A4C4EA9F5}" type="presParOf" srcId="{530F630A-4B5A-458A-9927-D595627434E1}" destId="{2DCBE3C7-0E30-4958-9D52-918D7C8F4239}" srcOrd="0" destOrd="0" presId="urn:microsoft.com/office/officeart/2008/layout/VerticalCurvedList"/>
    <dgm:cxn modelId="{E41E67F6-A98D-470B-B199-01246F714924}" type="presParOf" srcId="{7BB6F518-4983-4647-B295-5651CA38B3F2}" destId="{C094295E-DF18-4DE9-A905-D5C3DD04805C}" srcOrd="3" destOrd="0" presId="urn:microsoft.com/office/officeart/2008/layout/VerticalCurvedList"/>
    <dgm:cxn modelId="{03BA14AD-7FEA-4B88-A2EF-99A3D08386DE}" type="presParOf" srcId="{7BB6F518-4983-4647-B295-5651CA38B3F2}" destId="{4AB47594-BA4E-451B-AC6C-52DA94660F8F}" srcOrd="4" destOrd="0" presId="urn:microsoft.com/office/officeart/2008/layout/VerticalCurvedList"/>
    <dgm:cxn modelId="{BB095CB0-0448-4977-AB96-C97B3B2D36C3}" type="presParOf" srcId="{4AB47594-BA4E-451B-AC6C-52DA94660F8F}" destId="{D1052D5D-1FF0-489E-A0A6-8658A093B778}" srcOrd="0" destOrd="0" presId="urn:microsoft.com/office/officeart/2008/layout/VerticalCurvedList"/>
    <dgm:cxn modelId="{4067F651-B5DA-4200-85D5-C3D89DB8B529}" type="presParOf" srcId="{7BB6F518-4983-4647-B295-5651CA38B3F2}" destId="{48E19C0F-647B-4A2F-9C73-F77FF0A1FBDA}" srcOrd="5" destOrd="0" presId="urn:microsoft.com/office/officeart/2008/layout/VerticalCurvedList"/>
    <dgm:cxn modelId="{E8A416CD-07D9-407F-A71D-D4AEBE352D9A}" type="presParOf" srcId="{7BB6F518-4983-4647-B295-5651CA38B3F2}" destId="{0019EA62-184E-40B3-BFDB-3DD5FC1C03DD}" srcOrd="6" destOrd="0" presId="urn:microsoft.com/office/officeart/2008/layout/VerticalCurvedList"/>
    <dgm:cxn modelId="{3B6F9794-9878-4791-B995-81F9E0C875EC}" type="presParOf" srcId="{0019EA62-184E-40B3-BFDB-3DD5FC1C03DD}" destId="{20FD615A-28D5-43DD-A832-6D1A14ED4DD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F6ACF3-444B-471A-AAC3-38EC2B5779E2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</dgm:pt>
    <dgm:pt modelId="{94562C49-6013-4BE0-81FD-7CC9139BC999}">
      <dgm:prSet phldrT="[besedilo]" custT="1"/>
      <dgm:spPr/>
      <dgm:t>
        <a:bodyPr/>
        <a:lstStyle/>
        <a:p>
          <a:r>
            <a:rPr lang="sl-SI" sz="2400" dirty="0"/>
            <a:t>10 April 2008</a:t>
          </a:r>
        </a:p>
        <a:p>
          <a:endParaRPr lang="sl-SI" sz="2400" dirty="0"/>
        </a:p>
        <a:p>
          <a:r>
            <a:rPr lang="sl-SI" sz="2400" dirty="0" err="1"/>
            <a:t>Comission</a:t>
          </a:r>
          <a:r>
            <a:rPr lang="sl-SI" sz="2400" dirty="0"/>
            <a:t> </a:t>
          </a:r>
          <a:r>
            <a:rPr lang="sl-SI" sz="2400" dirty="0" err="1"/>
            <a:t>Recomm</a:t>
          </a:r>
          <a:r>
            <a:rPr lang="sl-SI" sz="2400" dirty="0"/>
            <a:t>.</a:t>
          </a:r>
        </a:p>
      </dgm:t>
    </dgm:pt>
    <dgm:pt modelId="{A9D0C13B-1143-42A3-98B5-4ACE34FBC808}" type="parTrans" cxnId="{07AEDB40-C5A0-4A4A-BD26-862D5723F1B8}">
      <dgm:prSet/>
      <dgm:spPr/>
      <dgm:t>
        <a:bodyPr/>
        <a:lstStyle/>
        <a:p>
          <a:endParaRPr lang="sl-SI" sz="2400"/>
        </a:p>
      </dgm:t>
    </dgm:pt>
    <dgm:pt modelId="{A216CA2F-D09D-4D4F-87AB-6CAC28E36438}" type="sibTrans" cxnId="{07AEDB40-C5A0-4A4A-BD26-862D5723F1B8}">
      <dgm:prSet/>
      <dgm:spPr/>
      <dgm:t>
        <a:bodyPr/>
        <a:lstStyle/>
        <a:p>
          <a:endParaRPr lang="sl-SI" sz="2400"/>
        </a:p>
      </dgm:t>
    </dgm:pt>
    <dgm:pt modelId="{E017768C-F6CE-429D-BF8E-61F77638D5E0}">
      <dgm:prSet phldrT="[besedilo]" custT="1"/>
      <dgm:spPr/>
      <dgm:t>
        <a:bodyPr/>
        <a:lstStyle/>
        <a:p>
          <a:r>
            <a:rPr lang="sl-SI" sz="2400" dirty="0"/>
            <a:t>29 </a:t>
          </a:r>
          <a:r>
            <a:rPr lang="sl-SI" sz="2400" dirty="0" err="1"/>
            <a:t>May</a:t>
          </a:r>
          <a:r>
            <a:rPr lang="sl-SI" sz="2400" dirty="0"/>
            <a:t> 2018 </a:t>
          </a:r>
        </a:p>
        <a:p>
          <a:endParaRPr lang="sl-SI" sz="2400" dirty="0"/>
        </a:p>
        <a:p>
          <a:r>
            <a:rPr lang="sl-SI" sz="2400" dirty="0" err="1"/>
            <a:t>Council</a:t>
          </a:r>
          <a:r>
            <a:rPr lang="sl-SI" sz="2400" dirty="0"/>
            <a:t> </a:t>
          </a:r>
          <a:r>
            <a:rPr lang="sl-SI" sz="2400" dirty="0" err="1"/>
            <a:t>Concl</a:t>
          </a:r>
          <a:r>
            <a:rPr lang="sl-SI" sz="2400" dirty="0"/>
            <a:t>.</a:t>
          </a:r>
        </a:p>
      </dgm:t>
    </dgm:pt>
    <dgm:pt modelId="{F83FD1B7-9259-404A-A930-A6A6B802B5AC}" type="parTrans" cxnId="{AA69714A-650D-4793-9BD7-6528845C73C1}">
      <dgm:prSet/>
      <dgm:spPr/>
      <dgm:t>
        <a:bodyPr/>
        <a:lstStyle/>
        <a:p>
          <a:endParaRPr lang="sl-SI" sz="2400"/>
        </a:p>
      </dgm:t>
    </dgm:pt>
    <dgm:pt modelId="{7D158427-C7FA-4F1E-9982-A623D630C38E}" type="sibTrans" cxnId="{AA69714A-650D-4793-9BD7-6528845C73C1}">
      <dgm:prSet/>
      <dgm:spPr/>
      <dgm:t>
        <a:bodyPr/>
        <a:lstStyle/>
        <a:p>
          <a:endParaRPr lang="sl-SI" sz="2400"/>
        </a:p>
      </dgm:t>
    </dgm:pt>
    <dgm:pt modelId="{51EB1320-02D1-4886-B817-57D15E392D38}">
      <dgm:prSet phldrT="[besedilo]" custT="1"/>
      <dgm:spPr/>
      <dgm:t>
        <a:bodyPr/>
        <a:lstStyle/>
        <a:p>
          <a:r>
            <a:rPr lang="sl-SI" sz="2400" dirty="0"/>
            <a:t>1 </a:t>
          </a:r>
          <a:r>
            <a:rPr lang="sl-SI" sz="2800" dirty="0"/>
            <a:t>Dec</a:t>
          </a:r>
          <a:r>
            <a:rPr lang="sl-SI" sz="2400" dirty="0"/>
            <a:t>. 2020</a:t>
          </a:r>
        </a:p>
        <a:p>
          <a:endParaRPr lang="sl-SI" sz="2400" dirty="0"/>
        </a:p>
        <a:p>
          <a:r>
            <a:rPr lang="sl-SI" sz="2400" dirty="0" err="1"/>
            <a:t>Council</a:t>
          </a:r>
          <a:r>
            <a:rPr lang="sl-SI" sz="2400" dirty="0"/>
            <a:t> </a:t>
          </a:r>
          <a:r>
            <a:rPr lang="sl-SI" sz="2400" dirty="0" err="1"/>
            <a:t>Concl</a:t>
          </a:r>
          <a:r>
            <a:rPr lang="sl-SI" sz="2400" dirty="0"/>
            <a:t>.</a:t>
          </a:r>
        </a:p>
      </dgm:t>
    </dgm:pt>
    <dgm:pt modelId="{64C1A84B-2BCE-4E92-905D-6454E763BA5E}" type="parTrans" cxnId="{B46A1962-4595-43AD-98A0-65334277C5D5}">
      <dgm:prSet/>
      <dgm:spPr/>
      <dgm:t>
        <a:bodyPr/>
        <a:lstStyle/>
        <a:p>
          <a:endParaRPr lang="sl-SI" sz="2400"/>
        </a:p>
      </dgm:t>
    </dgm:pt>
    <dgm:pt modelId="{0340B39D-F8F4-4CEF-8894-DFF74A1801D4}" type="sibTrans" cxnId="{B46A1962-4595-43AD-98A0-65334277C5D5}">
      <dgm:prSet/>
      <dgm:spPr/>
      <dgm:t>
        <a:bodyPr/>
        <a:lstStyle/>
        <a:p>
          <a:endParaRPr lang="sl-SI" sz="2400"/>
        </a:p>
      </dgm:t>
    </dgm:pt>
    <dgm:pt modelId="{6012B91D-3B01-44FB-950F-2078E9B71E5A}">
      <dgm:prSet phldrT="[besedilo]" custT="1"/>
      <dgm:spPr/>
      <dgm:t>
        <a:bodyPr/>
        <a:lstStyle/>
        <a:p>
          <a:r>
            <a:rPr lang="sl-SI" sz="2400" dirty="0"/>
            <a:t>26 Nov. 2021 </a:t>
          </a:r>
        </a:p>
        <a:p>
          <a:endParaRPr lang="sl-SI" sz="2400" dirty="0"/>
        </a:p>
        <a:p>
          <a:r>
            <a:rPr lang="sl-SI" sz="2400" dirty="0" err="1"/>
            <a:t>Council</a:t>
          </a:r>
          <a:r>
            <a:rPr lang="sl-SI" sz="2400" dirty="0"/>
            <a:t> </a:t>
          </a:r>
          <a:r>
            <a:rPr lang="sl-SI" sz="2400" dirty="0" err="1"/>
            <a:t>Concl</a:t>
          </a:r>
          <a:r>
            <a:rPr lang="sl-SI" sz="2400" dirty="0"/>
            <a:t>.</a:t>
          </a:r>
        </a:p>
      </dgm:t>
    </dgm:pt>
    <dgm:pt modelId="{2A17F141-C803-4E80-8C8B-143641006070}" type="parTrans" cxnId="{0B615058-7DB9-4425-9EA6-9D3154F526D2}">
      <dgm:prSet/>
      <dgm:spPr/>
      <dgm:t>
        <a:bodyPr/>
        <a:lstStyle/>
        <a:p>
          <a:endParaRPr lang="sl-SI" sz="2400"/>
        </a:p>
      </dgm:t>
    </dgm:pt>
    <dgm:pt modelId="{A38D5516-B5D6-492A-BC59-89CB26416FC6}" type="sibTrans" cxnId="{0B615058-7DB9-4425-9EA6-9D3154F526D2}">
      <dgm:prSet/>
      <dgm:spPr/>
      <dgm:t>
        <a:bodyPr/>
        <a:lstStyle/>
        <a:p>
          <a:endParaRPr lang="sl-SI" sz="2400"/>
        </a:p>
      </dgm:t>
    </dgm:pt>
    <dgm:pt modelId="{63823831-8A44-44D2-9BB4-C573700F6922}">
      <dgm:prSet phldrT="[besedilo]" custT="1"/>
      <dgm:spPr/>
      <dgm:t>
        <a:bodyPr/>
        <a:lstStyle/>
        <a:p>
          <a:r>
            <a:rPr lang="sl-SI" sz="2400" dirty="0"/>
            <a:t>26 Nov. 2021</a:t>
          </a:r>
        </a:p>
        <a:p>
          <a:endParaRPr lang="sl-SI" sz="2400" dirty="0"/>
        </a:p>
        <a:p>
          <a:r>
            <a:rPr lang="sl-SI" sz="2400" dirty="0" err="1"/>
            <a:t>Council</a:t>
          </a:r>
          <a:r>
            <a:rPr lang="sl-SI" sz="2400" dirty="0"/>
            <a:t> </a:t>
          </a:r>
          <a:r>
            <a:rPr lang="sl-SI" sz="2400" dirty="0" err="1"/>
            <a:t>Recomm</a:t>
          </a:r>
          <a:r>
            <a:rPr lang="sl-SI" sz="2400" dirty="0"/>
            <a:t>.</a:t>
          </a:r>
        </a:p>
      </dgm:t>
    </dgm:pt>
    <dgm:pt modelId="{146089D6-083F-49AD-A4DA-657B9CC5A891}" type="parTrans" cxnId="{82BCF37F-C97D-4C0F-9ABE-60145B7EE405}">
      <dgm:prSet/>
      <dgm:spPr/>
      <dgm:t>
        <a:bodyPr/>
        <a:lstStyle/>
        <a:p>
          <a:endParaRPr lang="sl-SI" sz="2400"/>
        </a:p>
      </dgm:t>
    </dgm:pt>
    <dgm:pt modelId="{6FB7C3B1-E598-42A9-8B85-A885BB1EE99B}" type="sibTrans" cxnId="{82BCF37F-C97D-4C0F-9ABE-60145B7EE405}">
      <dgm:prSet/>
      <dgm:spPr/>
      <dgm:t>
        <a:bodyPr/>
        <a:lstStyle/>
        <a:p>
          <a:endParaRPr lang="sl-SI" sz="2400"/>
        </a:p>
      </dgm:t>
    </dgm:pt>
    <dgm:pt modelId="{D19178BF-79F7-4E81-89A5-5DEA396C06C5}" type="pres">
      <dgm:prSet presAssocID="{0FF6ACF3-444B-471A-AAC3-38EC2B5779E2}" presName="CompostProcess" presStyleCnt="0">
        <dgm:presLayoutVars>
          <dgm:dir/>
          <dgm:resizeHandles val="exact"/>
        </dgm:presLayoutVars>
      </dgm:prSet>
      <dgm:spPr/>
    </dgm:pt>
    <dgm:pt modelId="{55120CFD-545D-4F50-81A6-B8001F07862A}" type="pres">
      <dgm:prSet presAssocID="{0FF6ACF3-444B-471A-AAC3-38EC2B5779E2}" presName="arrow" presStyleLbl="bgShp" presStyleIdx="0" presStyleCnt="1"/>
      <dgm:spPr/>
    </dgm:pt>
    <dgm:pt modelId="{A1FF5C19-8BA5-48CC-A17E-CEF674F904CA}" type="pres">
      <dgm:prSet presAssocID="{0FF6ACF3-444B-471A-AAC3-38EC2B5779E2}" presName="linearProcess" presStyleCnt="0"/>
      <dgm:spPr/>
    </dgm:pt>
    <dgm:pt modelId="{71452F33-4BF9-498A-83E0-E5428AF0E4CB}" type="pres">
      <dgm:prSet presAssocID="{94562C49-6013-4BE0-81FD-7CC9139BC999}" presName="textNode" presStyleLbl="node1" presStyleIdx="0" presStyleCnt="5">
        <dgm:presLayoutVars>
          <dgm:bulletEnabled val="1"/>
        </dgm:presLayoutVars>
      </dgm:prSet>
      <dgm:spPr/>
    </dgm:pt>
    <dgm:pt modelId="{EE4B69B0-3D11-4023-A3F2-BFFB4DE73FBF}" type="pres">
      <dgm:prSet presAssocID="{A216CA2F-D09D-4D4F-87AB-6CAC28E36438}" presName="sibTrans" presStyleCnt="0"/>
      <dgm:spPr/>
    </dgm:pt>
    <dgm:pt modelId="{2EDC12B2-CC44-4B68-B8D4-EA29180BB390}" type="pres">
      <dgm:prSet presAssocID="{E017768C-F6CE-429D-BF8E-61F77638D5E0}" presName="textNode" presStyleLbl="node1" presStyleIdx="1" presStyleCnt="5">
        <dgm:presLayoutVars>
          <dgm:bulletEnabled val="1"/>
        </dgm:presLayoutVars>
      </dgm:prSet>
      <dgm:spPr/>
    </dgm:pt>
    <dgm:pt modelId="{A3E587CC-CCD2-4BFD-A241-5CF442F5562D}" type="pres">
      <dgm:prSet presAssocID="{7D158427-C7FA-4F1E-9982-A623D630C38E}" presName="sibTrans" presStyleCnt="0"/>
      <dgm:spPr/>
    </dgm:pt>
    <dgm:pt modelId="{DA43DA7D-6235-4BE3-9FF5-4F670A1862F6}" type="pres">
      <dgm:prSet presAssocID="{51EB1320-02D1-4886-B817-57D15E392D38}" presName="textNode" presStyleLbl="node1" presStyleIdx="2" presStyleCnt="5">
        <dgm:presLayoutVars>
          <dgm:bulletEnabled val="1"/>
        </dgm:presLayoutVars>
      </dgm:prSet>
      <dgm:spPr/>
    </dgm:pt>
    <dgm:pt modelId="{8876F5AC-CBA7-4533-932C-609A35305C1A}" type="pres">
      <dgm:prSet presAssocID="{0340B39D-F8F4-4CEF-8894-DFF74A1801D4}" presName="sibTrans" presStyleCnt="0"/>
      <dgm:spPr/>
    </dgm:pt>
    <dgm:pt modelId="{1967530E-3190-4959-B7FF-DE590E5A9542}" type="pres">
      <dgm:prSet presAssocID="{63823831-8A44-44D2-9BB4-C573700F6922}" presName="textNode" presStyleLbl="node1" presStyleIdx="3" presStyleCnt="5">
        <dgm:presLayoutVars>
          <dgm:bulletEnabled val="1"/>
        </dgm:presLayoutVars>
      </dgm:prSet>
      <dgm:spPr/>
    </dgm:pt>
    <dgm:pt modelId="{00548A8D-2E46-436E-AEC0-DEF48D90CC68}" type="pres">
      <dgm:prSet presAssocID="{6FB7C3B1-E598-42A9-8B85-A885BB1EE99B}" presName="sibTrans" presStyleCnt="0"/>
      <dgm:spPr/>
    </dgm:pt>
    <dgm:pt modelId="{D1370820-880F-49A5-BC4D-9832C133CDCB}" type="pres">
      <dgm:prSet presAssocID="{6012B91D-3B01-44FB-950F-2078E9B71E5A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07AEDB40-C5A0-4A4A-BD26-862D5723F1B8}" srcId="{0FF6ACF3-444B-471A-AAC3-38EC2B5779E2}" destId="{94562C49-6013-4BE0-81FD-7CC9139BC999}" srcOrd="0" destOrd="0" parTransId="{A9D0C13B-1143-42A3-98B5-4ACE34FBC808}" sibTransId="{A216CA2F-D09D-4D4F-87AB-6CAC28E36438}"/>
    <dgm:cxn modelId="{B46A1962-4595-43AD-98A0-65334277C5D5}" srcId="{0FF6ACF3-444B-471A-AAC3-38EC2B5779E2}" destId="{51EB1320-02D1-4886-B817-57D15E392D38}" srcOrd="2" destOrd="0" parTransId="{64C1A84B-2BCE-4E92-905D-6454E763BA5E}" sibTransId="{0340B39D-F8F4-4CEF-8894-DFF74A1801D4}"/>
    <dgm:cxn modelId="{AA69714A-650D-4793-9BD7-6528845C73C1}" srcId="{0FF6ACF3-444B-471A-AAC3-38EC2B5779E2}" destId="{E017768C-F6CE-429D-BF8E-61F77638D5E0}" srcOrd="1" destOrd="0" parTransId="{F83FD1B7-9259-404A-A930-A6A6B802B5AC}" sibTransId="{7D158427-C7FA-4F1E-9982-A623D630C38E}"/>
    <dgm:cxn modelId="{8FC3E055-0818-44E0-9F19-9426A4AD2754}" type="presOf" srcId="{E017768C-F6CE-429D-BF8E-61F77638D5E0}" destId="{2EDC12B2-CC44-4B68-B8D4-EA29180BB390}" srcOrd="0" destOrd="0" presId="urn:microsoft.com/office/officeart/2005/8/layout/hProcess9"/>
    <dgm:cxn modelId="{0B615058-7DB9-4425-9EA6-9D3154F526D2}" srcId="{0FF6ACF3-444B-471A-AAC3-38EC2B5779E2}" destId="{6012B91D-3B01-44FB-950F-2078E9B71E5A}" srcOrd="4" destOrd="0" parTransId="{2A17F141-C803-4E80-8C8B-143641006070}" sibTransId="{A38D5516-B5D6-492A-BC59-89CB26416FC6}"/>
    <dgm:cxn modelId="{0DE9CB7F-9DBD-4033-81C2-73ADA3ED5256}" type="presOf" srcId="{63823831-8A44-44D2-9BB4-C573700F6922}" destId="{1967530E-3190-4959-B7FF-DE590E5A9542}" srcOrd="0" destOrd="0" presId="urn:microsoft.com/office/officeart/2005/8/layout/hProcess9"/>
    <dgm:cxn modelId="{82BCF37F-C97D-4C0F-9ABE-60145B7EE405}" srcId="{0FF6ACF3-444B-471A-AAC3-38EC2B5779E2}" destId="{63823831-8A44-44D2-9BB4-C573700F6922}" srcOrd="3" destOrd="0" parTransId="{146089D6-083F-49AD-A4DA-657B9CC5A891}" sibTransId="{6FB7C3B1-E598-42A9-8B85-A885BB1EE99B}"/>
    <dgm:cxn modelId="{3023AF9D-1B9E-4B7B-BF48-910938DB0724}" type="presOf" srcId="{94562C49-6013-4BE0-81FD-7CC9139BC999}" destId="{71452F33-4BF9-498A-83E0-E5428AF0E4CB}" srcOrd="0" destOrd="0" presId="urn:microsoft.com/office/officeart/2005/8/layout/hProcess9"/>
    <dgm:cxn modelId="{366FC8A3-C4E8-44E5-887E-2CAB9EBB6DA1}" type="presOf" srcId="{51EB1320-02D1-4886-B817-57D15E392D38}" destId="{DA43DA7D-6235-4BE3-9FF5-4F670A1862F6}" srcOrd="0" destOrd="0" presId="urn:microsoft.com/office/officeart/2005/8/layout/hProcess9"/>
    <dgm:cxn modelId="{47D56CCC-FBEB-4B8E-940A-339B9C229229}" type="presOf" srcId="{6012B91D-3B01-44FB-950F-2078E9B71E5A}" destId="{D1370820-880F-49A5-BC4D-9832C133CDCB}" srcOrd="0" destOrd="0" presId="urn:microsoft.com/office/officeart/2005/8/layout/hProcess9"/>
    <dgm:cxn modelId="{C39006E1-AAF5-494F-9226-9ABBFBC77000}" type="presOf" srcId="{0FF6ACF3-444B-471A-AAC3-38EC2B5779E2}" destId="{D19178BF-79F7-4E81-89A5-5DEA396C06C5}" srcOrd="0" destOrd="0" presId="urn:microsoft.com/office/officeart/2005/8/layout/hProcess9"/>
    <dgm:cxn modelId="{FDD5569D-5981-4D09-AC49-BE9801ACED2E}" type="presParOf" srcId="{D19178BF-79F7-4E81-89A5-5DEA396C06C5}" destId="{55120CFD-545D-4F50-81A6-B8001F07862A}" srcOrd="0" destOrd="0" presId="urn:microsoft.com/office/officeart/2005/8/layout/hProcess9"/>
    <dgm:cxn modelId="{3F1EA409-DBC0-43F8-9F25-4DCB7C3DFB56}" type="presParOf" srcId="{D19178BF-79F7-4E81-89A5-5DEA396C06C5}" destId="{A1FF5C19-8BA5-48CC-A17E-CEF674F904CA}" srcOrd="1" destOrd="0" presId="urn:microsoft.com/office/officeart/2005/8/layout/hProcess9"/>
    <dgm:cxn modelId="{F3C07AF2-4A11-46FE-970A-53C39ED1A99D}" type="presParOf" srcId="{A1FF5C19-8BA5-48CC-A17E-CEF674F904CA}" destId="{71452F33-4BF9-498A-83E0-E5428AF0E4CB}" srcOrd="0" destOrd="0" presId="urn:microsoft.com/office/officeart/2005/8/layout/hProcess9"/>
    <dgm:cxn modelId="{72F442E0-D18A-4803-ABCD-5D6CC33CCCBD}" type="presParOf" srcId="{A1FF5C19-8BA5-48CC-A17E-CEF674F904CA}" destId="{EE4B69B0-3D11-4023-A3F2-BFFB4DE73FBF}" srcOrd="1" destOrd="0" presId="urn:microsoft.com/office/officeart/2005/8/layout/hProcess9"/>
    <dgm:cxn modelId="{43D0071F-DFDC-4F57-BF6F-B5967E6F4D76}" type="presParOf" srcId="{A1FF5C19-8BA5-48CC-A17E-CEF674F904CA}" destId="{2EDC12B2-CC44-4B68-B8D4-EA29180BB390}" srcOrd="2" destOrd="0" presId="urn:microsoft.com/office/officeart/2005/8/layout/hProcess9"/>
    <dgm:cxn modelId="{076F14FF-F547-441A-BDC5-7F25408B2A8D}" type="presParOf" srcId="{A1FF5C19-8BA5-48CC-A17E-CEF674F904CA}" destId="{A3E587CC-CCD2-4BFD-A241-5CF442F5562D}" srcOrd="3" destOrd="0" presId="urn:microsoft.com/office/officeart/2005/8/layout/hProcess9"/>
    <dgm:cxn modelId="{2E19E3A3-97D1-4D56-92C5-0B56B179E056}" type="presParOf" srcId="{A1FF5C19-8BA5-48CC-A17E-CEF674F904CA}" destId="{DA43DA7D-6235-4BE3-9FF5-4F670A1862F6}" srcOrd="4" destOrd="0" presId="urn:microsoft.com/office/officeart/2005/8/layout/hProcess9"/>
    <dgm:cxn modelId="{45CDA191-0FD0-444A-AA19-79052C26BFBE}" type="presParOf" srcId="{A1FF5C19-8BA5-48CC-A17E-CEF674F904CA}" destId="{8876F5AC-CBA7-4533-932C-609A35305C1A}" srcOrd="5" destOrd="0" presId="urn:microsoft.com/office/officeart/2005/8/layout/hProcess9"/>
    <dgm:cxn modelId="{4323C040-E3DB-4A4E-B703-5444A3279E01}" type="presParOf" srcId="{A1FF5C19-8BA5-48CC-A17E-CEF674F904CA}" destId="{1967530E-3190-4959-B7FF-DE590E5A9542}" srcOrd="6" destOrd="0" presId="urn:microsoft.com/office/officeart/2005/8/layout/hProcess9"/>
    <dgm:cxn modelId="{AF27FF39-B566-40A3-A840-484B6B686097}" type="presParOf" srcId="{A1FF5C19-8BA5-48CC-A17E-CEF674F904CA}" destId="{00548A8D-2E46-436E-AEC0-DEF48D90CC68}" srcOrd="7" destOrd="0" presId="urn:microsoft.com/office/officeart/2005/8/layout/hProcess9"/>
    <dgm:cxn modelId="{817CF927-65AF-4E9B-9888-9FFC412CFF26}" type="presParOf" srcId="{A1FF5C19-8BA5-48CC-A17E-CEF674F904CA}" destId="{D1370820-880F-49A5-BC4D-9832C133CDC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33D91D-6D39-4CD1-9EB6-2C41722887AB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73696BBD-BC00-4107-A716-D828998E595F}">
      <dgm:prSet phldrT="[besedilo]" custT="1"/>
      <dgm:spPr/>
      <dgm:t>
        <a:bodyPr/>
        <a:lstStyle/>
        <a:p>
          <a:r>
            <a:rPr lang="sl-SI" sz="2800" b="1" dirty="0">
              <a:solidFill>
                <a:schemeClr val="accent1"/>
              </a:solidFill>
            </a:rPr>
            <a:t>2008</a:t>
          </a:r>
        </a:p>
        <a:p>
          <a:r>
            <a:rPr lang="sl-SI" sz="2000" dirty="0"/>
            <a:t>KNOWLEDGE TRANSFER</a:t>
          </a:r>
        </a:p>
      </dgm:t>
    </dgm:pt>
    <dgm:pt modelId="{8E1A0E38-1907-462D-8E36-8D9811BDC0DE}" type="parTrans" cxnId="{E78BCBB3-D4E2-4A79-B07D-8B22E97532F0}">
      <dgm:prSet/>
      <dgm:spPr/>
      <dgm:t>
        <a:bodyPr/>
        <a:lstStyle/>
        <a:p>
          <a:endParaRPr lang="sl-SI"/>
        </a:p>
      </dgm:t>
    </dgm:pt>
    <dgm:pt modelId="{831F6905-0DEB-4AA5-B5ED-E9B0A41787FA}" type="sibTrans" cxnId="{E78BCBB3-D4E2-4A79-B07D-8B22E97532F0}">
      <dgm:prSet/>
      <dgm:spPr/>
      <dgm:t>
        <a:bodyPr/>
        <a:lstStyle/>
        <a:p>
          <a:endParaRPr lang="sl-SI"/>
        </a:p>
      </dgm:t>
    </dgm:pt>
    <dgm:pt modelId="{9992540A-F72B-471A-91B6-7BF810943EE7}">
      <dgm:prSet phldrT="[besedilo]" custT="1"/>
      <dgm:spPr/>
      <dgm:t>
        <a:bodyPr/>
        <a:lstStyle/>
        <a:p>
          <a:r>
            <a:rPr lang="sl-SI" sz="1400" dirty="0" err="1"/>
            <a:t>Focus</a:t>
          </a:r>
          <a:r>
            <a:rPr lang="sl-SI" sz="1400" dirty="0"/>
            <a:t> on </a:t>
          </a:r>
          <a:r>
            <a:rPr lang="sl-SI" sz="1400" dirty="0" err="1"/>
            <a:t>technology</a:t>
          </a:r>
          <a:endParaRPr lang="sl-SI" sz="1400" dirty="0"/>
        </a:p>
      </dgm:t>
    </dgm:pt>
    <dgm:pt modelId="{35A73235-8060-4886-BB84-B018155BA83C}" type="parTrans" cxnId="{D28DBB77-BF86-402E-8724-CDDFB8E4ACD7}">
      <dgm:prSet/>
      <dgm:spPr/>
      <dgm:t>
        <a:bodyPr/>
        <a:lstStyle/>
        <a:p>
          <a:endParaRPr lang="sl-SI"/>
        </a:p>
      </dgm:t>
    </dgm:pt>
    <dgm:pt modelId="{A98F2E3D-0136-42AA-84F0-28624D3DB10B}" type="sibTrans" cxnId="{D28DBB77-BF86-402E-8724-CDDFB8E4ACD7}">
      <dgm:prSet/>
      <dgm:spPr/>
      <dgm:t>
        <a:bodyPr/>
        <a:lstStyle/>
        <a:p>
          <a:endParaRPr lang="sl-SI"/>
        </a:p>
      </dgm:t>
    </dgm:pt>
    <dgm:pt modelId="{14AD73BB-4A1A-4DA8-9BA9-0184A32A6692}">
      <dgm:prSet phldrT="[besedilo]" custT="1"/>
      <dgm:spPr/>
      <dgm:t>
        <a:bodyPr/>
        <a:lstStyle/>
        <a:p>
          <a:r>
            <a:rPr lang="sl-SI" sz="2800" b="1" dirty="0">
              <a:solidFill>
                <a:schemeClr val="accent1"/>
              </a:solidFill>
            </a:rPr>
            <a:t>2022</a:t>
          </a:r>
        </a:p>
        <a:p>
          <a:r>
            <a:rPr lang="sl-SI" sz="2000" dirty="0"/>
            <a:t>KNOWLEDGE VALORISATION</a:t>
          </a:r>
        </a:p>
      </dgm:t>
    </dgm:pt>
    <dgm:pt modelId="{D75D6ADF-F024-40CD-98F9-827583C45456}" type="parTrans" cxnId="{2CF67929-8510-40CA-8359-FC1675C6D719}">
      <dgm:prSet/>
      <dgm:spPr/>
      <dgm:t>
        <a:bodyPr/>
        <a:lstStyle/>
        <a:p>
          <a:endParaRPr lang="sl-SI"/>
        </a:p>
      </dgm:t>
    </dgm:pt>
    <dgm:pt modelId="{E34322FE-42AE-488B-A658-8AC72114ED62}" type="sibTrans" cxnId="{2CF67929-8510-40CA-8359-FC1675C6D719}">
      <dgm:prSet/>
      <dgm:spPr/>
      <dgm:t>
        <a:bodyPr/>
        <a:lstStyle/>
        <a:p>
          <a:endParaRPr lang="sl-SI"/>
        </a:p>
      </dgm:t>
    </dgm:pt>
    <dgm:pt modelId="{54DE079A-5B43-41F4-909A-207FB6528A83}">
      <dgm:prSet phldrT="[besedilo]" custT="1"/>
      <dgm:spPr/>
      <dgm:t>
        <a:bodyPr/>
        <a:lstStyle/>
        <a:p>
          <a:r>
            <a:rPr lang="en-US" sz="1400" b="0" i="0" dirty="0"/>
            <a:t>broader scope</a:t>
          </a:r>
          <a:endParaRPr lang="sl-SI" sz="1400" dirty="0"/>
        </a:p>
      </dgm:t>
    </dgm:pt>
    <dgm:pt modelId="{EB42BE2D-29AD-416F-A081-FA3A3B3AB8ED}" type="parTrans" cxnId="{EE27207E-26AA-4C2F-8D5C-9283F825C5C1}">
      <dgm:prSet/>
      <dgm:spPr/>
      <dgm:t>
        <a:bodyPr/>
        <a:lstStyle/>
        <a:p>
          <a:endParaRPr lang="sl-SI"/>
        </a:p>
      </dgm:t>
    </dgm:pt>
    <dgm:pt modelId="{4BFDB140-4A62-4436-ADFD-001FC1867E79}" type="sibTrans" cxnId="{EE27207E-26AA-4C2F-8D5C-9283F825C5C1}">
      <dgm:prSet/>
      <dgm:spPr/>
      <dgm:t>
        <a:bodyPr/>
        <a:lstStyle/>
        <a:p>
          <a:endParaRPr lang="sl-SI"/>
        </a:p>
      </dgm:t>
    </dgm:pt>
    <dgm:pt modelId="{08EB03D8-4875-47C6-8C93-0CA1BFC948D6}">
      <dgm:prSet phldrT="[besedilo]" custT="1"/>
      <dgm:spPr/>
      <dgm:t>
        <a:bodyPr/>
        <a:lstStyle/>
        <a:p>
          <a:r>
            <a:rPr lang="en-US" sz="1200" b="0" i="0" dirty="0"/>
            <a:t>includes all actors from the </a:t>
          </a:r>
          <a:r>
            <a:rPr lang="sl-SI" sz="1200" b="0" i="0" dirty="0"/>
            <a:t>R&amp;I </a:t>
          </a:r>
          <a:r>
            <a:rPr lang="en-US" sz="1200" b="0" i="0" dirty="0"/>
            <a:t>ecosystem</a:t>
          </a:r>
          <a:endParaRPr lang="sl-SI" sz="1200" dirty="0"/>
        </a:p>
      </dgm:t>
    </dgm:pt>
    <dgm:pt modelId="{5002570A-B689-40EA-8057-0E449531D6E4}" type="parTrans" cxnId="{BA500FEE-01C7-4A6A-8FD2-0381BF0EF40B}">
      <dgm:prSet/>
      <dgm:spPr/>
      <dgm:t>
        <a:bodyPr/>
        <a:lstStyle/>
        <a:p>
          <a:endParaRPr lang="sl-SI"/>
        </a:p>
      </dgm:t>
    </dgm:pt>
    <dgm:pt modelId="{5060A183-160E-4E2D-8D28-E3BF21CFC366}" type="sibTrans" cxnId="{BA500FEE-01C7-4A6A-8FD2-0381BF0EF40B}">
      <dgm:prSet/>
      <dgm:spPr/>
      <dgm:t>
        <a:bodyPr/>
        <a:lstStyle/>
        <a:p>
          <a:endParaRPr lang="sl-SI"/>
        </a:p>
      </dgm:t>
    </dgm:pt>
    <dgm:pt modelId="{E2E417CD-CEFE-4832-9A32-2C2224A14C93}">
      <dgm:prSet phldrT="[besedilo]" custT="1"/>
      <dgm:spPr/>
      <dgm:t>
        <a:bodyPr/>
        <a:lstStyle/>
        <a:p>
          <a:r>
            <a:rPr lang="en-US" sz="1200" b="0" i="0" dirty="0"/>
            <a:t>all types of intellectual</a:t>
          </a:r>
          <a:r>
            <a:rPr lang="sl-SI" sz="1200" b="0" i="0" dirty="0"/>
            <a:t> </a:t>
          </a:r>
          <a:r>
            <a:rPr lang="en-US" sz="1200" b="0" i="0" dirty="0"/>
            <a:t>assets beyond technology and I</a:t>
          </a:r>
          <a:r>
            <a:rPr lang="sl-SI" sz="1200" b="0" i="0" dirty="0"/>
            <a:t>PR</a:t>
          </a:r>
          <a:endParaRPr lang="sl-SI" sz="1200" dirty="0"/>
        </a:p>
      </dgm:t>
    </dgm:pt>
    <dgm:pt modelId="{69520D86-5170-4382-96C4-6A69E6CDE853}" type="parTrans" cxnId="{3C88AF28-E497-4D70-9199-A580243613A0}">
      <dgm:prSet/>
      <dgm:spPr/>
      <dgm:t>
        <a:bodyPr/>
        <a:lstStyle/>
        <a:p>
          <a:endParaRPr lang="sl-SI"/>
        </a:p>
      </dgm:t>
    </dgm:pt>
    <dgm:pt modelId="{C64A8954-C781-424C-AFB8-4E63AC9364A0}" type="sibTrans" cxnId="{3C88AF28-E497-4D70-9199-A580243613A0}">
      <dgm:prSet/>
      <dgm:spPr/>
      <dgm:t>
        <a:bodyPr/>
        <a:lstStyle/>
        <a:p>
          <a:endParaRPr lang="sl-SI"/>
        </a:p>
      </dgm:t>
    </dgm:pt>
    <dgm:pt modelId="{31442AB7-7780-4A4D-A95C-989B2FC6F216}">
      <dgm:prSet phldrT="[besedilo]" custT="1"/>
      <dgm:spPr/>
      <dgm:t>
        <a:bodyPr/>
        <a:lstStyle/>
        <a:p>
          <a:r>
            <a:rPr lang="sl-SI" sz="1200" dirty="0" err="1"/>
            <a:t>Focus</a:t>
          </a:r>
          <a:r>
            <a:rPr lang="sl-SI" sz="1200" dirty="0"/>
            <a:t> on </a:t>
          </a:r>
          <a:r>
            <a:rPr lang="sl-SI" sz="1200" dirty="0" err="1"/>
            <a:t>commercialization</a:t>
          </a:r>
          <a:endParaRPr lang="sl-SI" sz="1200" dirty="0"/>
        </a:p>
      </dgm:t>
    </dgm:pt>
    <dgm:pt modelId="{6CE05169-76E2-4FB7-A05E-D65E6E44CBA3}" type="parTrans" cxnId="{9BD3B87A-0933-47D8-B912-E2760CA95454}">
      <dgm:prSet/>
      <dgm:spPr/>
      <dgm:t>
        <a:bodyPr/>
        <a:lstStyle/>
        <a:p>
          <a:endParaRPr lang="sl-SI"/>
        </a:p>
      </dgm:t>
    </dgm:pt>
    <dgm:pt modelId="{9775DCBA-1C25-4B47-9A9A-B7A0BE03F2F8}" type="sibTrans" cxnId="{9BD3B87A-0933-47D8-B912-E2760CA95454}">
      <dgm:prSet/>
      <dgm:spPr/>
      <dgm:t>
        <a:bodyPr/>
        <a:lstStyle/>
        <a:p>
          <a:endParaRPr lang="sl-SI"/>
        </a:p>
      </dgm:t>
    </dgm:pt>
    <dgm:pt modelId="{97999EEB-BC4B-4DBC-9C86-AF71823F1531}" type="pres">
      <dgm:prSet presAssocID="{5333D91D-6D39-4CD1-9EB6-2C41722887AB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D21931B1-6524-4A93-BEE8-32F8BD17492D}" type="pres">
      <dgm:prSet presAssocID="{5333D91D-6D39-4CD1-9EB6-2C41722887AB}" presName="dummyMaxCanvas" presStyleCnt="0"/>
      <dgm:spPr/>
    </dgm:pt>
    <dgm:pt modelId="{1B3C757A-1507-4451-BEF6-34616C5C056C}" type="pres">
      <dgm:prSet presAssocID="{5333D91D-6D39-4CD1-9EB6-2C41722887AB}" presName="parentComposite" presStyleCnt="0"/>
      <dgm:spPr/>
    </dgm:pt>
    <dgm:pt modelId="{9A178185-EBB4-407C-B4D1-00CE966F08BB}" type="pres">
      <dgm:prSet presAssocID="{5333D91D-6D39-4CD1-9EB6-2C41722887AB}" presName="parent1" presStyleLbl="alignAccFollowNode1" presStyleIdx="0" presStyleCnt="4" custScaleX="136338" custScaleY="177841" custLinFactNeighborX="2476" custLinFactNeighborY="20949">
        <dgm:presLayoutVars>
          <dgm:chMax val="4"/>
        </dgm:presLayoutVars>
      </dgm:prSet>
      <dgm:spPr/>
    </dgm:pt>
    <dgm:pt modelId="{E630E5FE-9600-49FC-969A-164305C4F9F2}" type="pres">
      <dgm:prSet presAssocID="{5333D91D-6D39-4CD1-9EB6-2C41722887AB}" presName="parent2" presStyleLbl="alignAccFollowNode1" presStyleIdx="1" presStyleCnt="4" custScaleX="128485" custScaleY="166095" custLinFactNeighborX="7920" custLinFactNeighborY="21157">
        <dgm:presLayoutVars>
          <dgm:chMax val="4"/>
        </dgm:presLayoutVars>
      </dgm:prSet>
      <dgm:spPr/>
    </dgm:pt>
    <dgm:pt modelId="{AB7F1124-45E4-472E-92F1-0C5871022BDF}" type="pres">
      <dgm:prSet presAssocID="{5333D91D-6D39-4CD1-9EB6-2C41722887AB}" presName="childrenComposite" presStyleCnt="0"/>
      <dgm:spPr/>
    </dgm:pt>
    <dgm:pt modelId="{415C7B5B-616A-4F8B-B31B-F59ABD643C5B}" type="pres">
      <dgm:prSet presAssocID="{5333D91D-6D39-4CD1-9EB6-2C41722887AB}" presName="dummyMaxCanvas_ChildArea" presStyleCnt="0"/>
      <dgm:spPr/>
    </dgm:pt>
    <dgm:pt modelId="{D8632821-A460-4FCC-B545-48AEBAE00397}" type="pres">
      <dgm:prSet presAssocID="{5333D91D-6D39-4CD1-9EB6-2C41722887AB}" presName="fulcrum" presStyleLbl="alignAccFollowNode1" presStyleIdx="2" presStyleCnt="4"/>
      <dgm:spPr/>
    </dgm:pt>
    <dgm:pt modelId="{B6A706E6-5622-4F9B-9932-2F644DD4FF93}" type="pres">
      <dgm:prSet presAssocID="{5333D91D-6D39-4CD1-9EB6-2C41722887AB}" presName="balance_23" presStyleLbl="alignAccFollowNode1" presStyleIdx="3" presStyleCnt="4">
        <dgm:presLayoutVars>
          <dgm:bulletEnabled val="1"/>
        </dgm:presLayoutVars>
      </dgm:prSet>
      <dgm:spPr/>
    </dgm:pt>
    <dgm:pt modelId="{11CC7CFF-88DA-4667-BCE5-954F20877B06}" type="pres">
      <dgm:prSet presAssocID="{5333D91D-6D39-4CD1-9EB6-2C41722887AB}" presName="right_23_1" presStyleLbl="node1" presStyleIdx="0" presStyleCnt="5">
        <dgm:presLayoutVars>
          <dgm:bulletEnabled val="1"/>
        </dgm:presLayoutVars>
      </dgm:prSet>
      <dgm:spPr/>
    </dgm:pt>
    <dgm:pt modelId="{FEB8FAC0-57F7-468E-B03D-C80B7ED81D70}" type="pres">
      <dgm:prSet presAssocID="{5333D91D-6D39-4CD1-9EB6-2C41722887AB}" presName="right_23_2" presStyleLbl="node1" presStyleIdx="1" presStyleCnt="5">
        <dgm:presLayoutVars>
          <dgm:bulletEnabled val="1"/>
        </dgm:presLayoutVars>
      </dgm:prSet>
      <dgm:spPr/>
    </dgm:pt>
    <dgm:pt modelId="{307311A3-A729-4DB2-BEC1-735936617DD4}" type="pres">
      <dgm:prSet presAssocID="{5333D91D-6D39-4CD1-9EB6-2C41722887AB}" presName="right_23_3" presStyleLbl="node1" presStyleIdx="2" presStyleCnt="5">
        <dgm:presLayoutVars>
          <dgm:bulletEnabled val="1"/>
        </dgm:presLayoutVars>
      </dgm:prSet>
      <dgm:spPr/>
    </dgm:pt>
    <dgm:pt modelId="{F91C44FD-BD5D-46F6-8DE8-24CF3FD6EB84}" type="pres">
      <dgm:prSet presAssocID="{5333D91D-6D39-4CD1-9EB6-2C41722887AB}" presName="left_23_1" presStyleLbl="node1" presStyleIdx="3" presStyleCnt="5">
        <dgm:presLayoutVars>
          <dgm:bulletEnabled val="1"/>
        </dgm:presLayoutVars>
      </dgm:prSet>
      <dgm:spPr/>
    </dgm:pt>
    <dgm:pt modelId="{ECFB9067-9364-47F7-A168-A7D94BBF2BBE}" type="pres">
      <dgm:prSet presAssocID="{5333D91D-6D39-4CD1-9EB6-2C41722887AB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3C88AF28-E497-4D70-9199-A580243613A0}" srcId="{14AD73BB-4A1A-4DA8-9BA9-0184A32A6692}" destId="{E2E417CD-CEFE-4832-9A32-2C2224A14C93}" srcOrd="2" destOrd="0" parTransId="{69520D86-5170-4382-96C4-6A69E6CDE853}" sibTransId="{C64A8954-C781-424C-AFB8-4E63AC9364A0}"/>
    <dgm:cxn modelId="{2CF67929-8510-40CA-8359-FC1675C6D719}" srcId="{5333D91D-6D39-4CD1-9EB6-2C41722887AB}" destId="{14AD73BB-4A1A-4DA8-9BA9-0184A32A6692}" srcOrd="1" destOrd="0" parTransId="{D75D6ADF-F024-40CD-98F9-827583C45456}" sibTransId="{E34322FE-42AE-488B-A658-8AC72114ED62}"/>
    <dgm:cxn modelId="{C83DDC4A-AD18-4F68-85D4-CC6C454D28B8}" type="presOf" srcId="{5333D91D-6D39-4CD1-9EB6-2C41722887AB}" destId="{97999EEB-BC4B-4DBC-9C86-AF71823F1531}" srcOrd="0" destOrd="0" presId="urn:microsoft.com/office/officeart/2005/8/layout/balance1"/>
    <dgm:cxn modelId="{D28DBB77-BF86-402E-8724-CDDFB8E4ACD7}" srcId="{73696BBD-BC00-4107-A716-D828998E595F}" destId="{9992540A-F72B-471A-91B6-7BF810943EE7}" srcOrd="0" destOrd="0" parTransId="{35A73235-8060-4886-BB84-B018155BA83C}" sibTransId="{A98F2E3D-0136-42AA-84F0-28624D3DB10B}"/>
    <dgm:cxn modelId="{81BFA879-1D37-42B4-ADD5-B9479D29E258}" type="presOf" srcId="{08EB03D8-4875-47C6-8C93-0CA1BFC948D6}" destId="{FEB8FAC0-57F7-468E-B03D-C80B7ED81D70}" srcOrd="0" destOrd="0" presId="urn:microsoft.com/office/officeart/2005/8/layout/balance1"/>
    <dgm:cxn modelId="{9BD3B87A-0933-47D8-B912-E2760CA95454}" srcId="{73696BBD-BC00-4107-A716-D828998E595F}" destId="{31442AB7-7780-4A4D-A95C-989B2FC6F216}" srcOrd="1" destOrd="0" parTransId="{6CE05169-76E2-4FB7-A05E-D65E6E44CBA3}" sibTransId="{9775DCBA-1C25-4B47-9A9A-B7A0BE03F2F8}"/>
    <dgm:cxn modelId="{EE27207E-26AA-4C2F-8D5C-9283F825C5C1}" srcId="{14AD73BB-4A1A-4DA8-9BA9-0184A32A6692}" destId="{54DE079A-5B43-41F4-909A-207FB6528A83}" srcOrd="0" destOrd="0" parTransId="{EB42BE2D-29AD-416F-A081-FA3A3B3AB8ED}" sibTransId="{4BFDB140-4A62-4436-ADFD-001FC1867E79}"/>
    <dgm:cxn modelId="{2BAAE191-B792-4093-A19D-087B58EE0C50}" type="presOf" srcId="{E2E417CD-CEFE-4832-9A32-2C2224A14C93}" destId="{307311A3-A729-4DB2-BEC1-735936617DD4}" srcOrd="0" destOrd="0" presId="urn:microsoft.com/office/officeart/2005/8/layout/balance1"/>
    <dgm:cxn modelId="{D5B0179E-F24E-41FE-A094-0673F16C5474}" type="presOf" srcId="{73696BBD-BC00-4107-A716-D828998E595F}" destId="{9A178185-EBB4-407C-B4D1-00CE966F08BB}" srcOrd="0" destOrd="0" presId="urn:microsoft.com/office/officeart/2005/8/layout/balance1"/>
    <dgm:cxn modelId="{4EE100AC-D1CE-47B4-8176-59642BB0CE04}" type="presOf" srcId="{14AD73BB-4A1A-4DA8-9BA9-0184A32A6692}" destId="{E630E5FE-9600-49FC-969A-164305C4F9F2}" srcOrd="0" destOrd="0" presId="urn:microsoft.com/office/officeart/2005/8/layout/balance1"/>
    <dgm:cxn modelId="{E78BCBB3-D4E2-4A79-B07D-8B22E97532F0}" srcId="{5333D91D-6D39-4CD1-9EB6-2C41722887AB}" destId="{73696BBD-BC00-4107-A716-D828998E595F}" srcOrd="0" destOrd="0" parTransId="{8E1A0E38-1907-462D-8E36-8D9811BDC0DE}" sibTransId="{831F6905-0DEB-4AA5-B5ED-E9B0A41787FA}"/>
    <dgm:cxn modelId="{0D2165C1-2293-42DB-8E87-7AFCAF43E702}" type="presOf" srcId="{31442AB7-7780-4A4D-A95C-989B2FC6F216}" destId="{ECFB9067-9364-47F7-A168-A7D94BBF2BBE}" srcOrd="0" destOrd="0" presId="urn:microsoft.com/office/officeart/2005/8/layout/balance1"/>
    <dgm:cxn modelId="{A98FBFD7-C7AD-460B-BAA3-D522712A8BC5}" type="presOf" srcId="{9992540A-F72B-471A-91B6-7BF810943EE7}" destId="{F91C44FD-BD5D-46F6-8DE8-24CF3FD6EB84}" srcOrd="0" destOrd="0" presId="urn:microsoft.com/office/officeart/2005/8/layout/balance1"/>
    <dgm:cxn modelId="{BD0CD0E4-3615-4149-8DF9-108212CCDBCC}" type="presOf" srcId="{54DE079A-5B43-41F4-909A-207FB6528A83}" destId="{11CC7CFF-88DA-4667-BCE5-954F20877B06}" srcOrd="0" destOrd="0" presId="urn:microsoft.com/office/officeart/2005/8/layout/balance1"/>
    <dgm:cxn modelId="{BA500FEE-01C7-4A6A-8FD2-0381BF0EF40B}" srcId="{14AD73BB-4A1A-4DA8-9BA9-0184A32A6692}" destId="{08EB03D8-4875-47C6-8C93-0CA1BFC948D6}" srcOrd="1" destOrd="0" parTransId="{5002570A-B689-40EA-8057-0E449531D6E4}" sibTransId="{5060A183-160E-4E2D-8D28-E3BF21CFC366}"/>
    <dgm:cxn modelId="{67B5A4ED-FB7D-4B09-8209-4084F853C1AC}" type="presParOf" srcId="{97999EEB-BC4B-4DBC-9C86-AF71823F1531}" destId="{D21931B1-6524-4A93-BEE8-32F8BD17492D}" srcOrd="0" destOrd="0" presId="urn:microsoft.com/office/officeart/2005/8/layout/balance1"/>
    <dgm:cxn modelId="{87AD1370-DACF-4418-9112-C9E16D28D5C5}" type="presParOf" srcId="{97999EEB-BC4B-4DBC-9C86-AF71823F1531}" destId="{1B3C757A-1507-4451-BEF6-34616C5C056C}" srcOrd="1" destOrd="0" presId="urn:microsoft.com/office/officeart/2005/8/layout/balance1"/>
    <dgm:cxn modelId="{3D958521-34E9-4CAE-B80B-2F585B41C2AC}" type="presParOf" srcId="{1B3C757A-1507-4451-BEF6-34616C5C056C}" destId="{9A178185-EBB4-407C-B4D1-00CE966F08BB}" srcOrd="0" destOrd="0" presId="urn:microsoft.com/office/officeart/2005/8/layout/balance1"/>
    <dgm:cxn modelId="{C9AFBDE5-88C1-4493-851B-BB0DA5839696}" type="presParOf" srcId="{1B3C757A-1507-4451-BEF6-34616C5C056C}" destId="{E630E5FE-9600-49FC-969A-164305C4F9F2}" srcOrd="1" destOrd="0" presId="urn:microsoft.com/office/officeart/2005/8/layout/balance1"/>
    <dgm:cxn modelId="{79BFFDF5-C505-41F1-B4A4-9B1A58F5C6DE}" type="presParOf" srcId="{97999EEB-BC4B-4DBC-9C86-AF71823F1531}" destId="{AB7F1124-45E4-472E-92F1-0C5871022BDF}" srcOrd="2" destOrd="0" presId="urn:microsoft.com/office/officeart/2005/8/layout/balance1"/>
    <dgm:cxn modelId="{7234F08E-A85C-4273-BC2A-91FF860FDBAF}" type="presParOf" srcId="{AB7F1124-45E4-472E-92F1-0C5871022BDF}" destId="{415C7B5B-616A-4F8B-B31B-F59ABD643C5B}" srcOrd="0" destOrd="0" presId="urn:microsoft.com/office/officeart/2005/8/layout/balance1"/>
    <dgm:cxn modelId="{067F1084-4E72-4DD1-9503-F35694F84146}" type="presParOf" srcId="{AB7F1124-45E4-472E-92F1-0C5871022BDF}" destId="{D8632821-A460-4FCC-B545-48AEBAE00397}" srcOrd="1" destOrd="0" presId="urn:microsoft.com/office/officeart/2005/8/layout/balance1"/>
    <dgm:cxn modelId="{6FC933FE-1B18-4A0F-A0D1-720D283CA6B3}" type="presParOf" srcId="{AB7F1124-45E4-472E-92F1-0C5871022BDF}" destId="{B6A706E6-5622-4F9B-9932-2F644DD4FF93}" srcOrd="2" destOrd="0" presId="urn:microsoft.com/office/officeart/2005/8/layout/balance1"/>
    <dgm:cxn modelId="{77B10882-6119-4D16-A62A-9A9A8FAC4030}" type="presParOf" srcId="{AB7F1124-45E4-472E-92F1-0C5871022BDF}" destId="{11CC7CFF-88DA-4667-BCE5-954F20877B06}" srcOrd="3" destOrd="0" presId="urn:microsoft.com/office/officeart/2005/8/layout/balance1"/>
    <dgm:cxn modelId="{8B3985F0-F464-4559-A27C-86C722F768FB}" type="presParOf" srcId="{AB7F1124-45E4-472E-92F1-0C5871022BDF}" destId="{FEB8FAC0-57F7-468E-B03D-C80B7ED81D70}" srcOrd="4" destOrd="0" presId="urn:microsoft.com/office/officeart/2005/8/layout/balance1"/>
    <dgm:cxn modelId="{CC4ECC68-6379-47CF-A642-6D8B2E760308}" type="presParOf" srcId="{AB7F1124-45E4-472E-92F1-0C5871022BDF}" destId="{307311A3-A729-4DB2-BEC1-735936617DD4}" srcOrd="5" destOrd="0" presId="urn:microsoft.com/office/officeart/2005/8/layout/balance1"/>
    <dgm:cxn modelId="{B58DCDDE-277C-4630-B9D2-FCB98F2AC0B5}" type="presParOf" srcId="{AB7F1124-45E4-472E-92F1-0C5871022BDF}" destId="{F91C44FD-BD5D-46F6-8DE8-24CF3FD6EB84}" srcOrd="6" destOrd="0" presId="urn:microsoft.com/office/officeart/2005/8/layout/balance1"/>
    <dgm:cxn modelId="{C630D26C-A876-4C1C-BD55-9B9D275445AF}" type="presParOf" srcId="{AB7F1124-45E4-472E-92F1-0C5871022BDF}" destId="{ECFB9067-9364-47F7-A168-A7D94BBF2BBE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22EA9E-F91B-4492-BDA6-FF231EFC2D9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33C7CE5F-42CE-4829-8A1C-FEFB8E736406}">
      <dgm:prSet phldrT="[besedilo]" custT="1"/>
      <dgm:spPr/>
      <dgm:t>
        <a:bodyPr/>
        <a:lstStyle/>
        <a:p>
          <a:pPr algn="ctr"/>
          <a:endParaRPr lang="sl-SI" sz="2800" dirty="0"/>
        </a:p>
        <a:p>
          <a:pPr algn="r"/>
          <a:endParaRPr lang="sl-SI" sz="2800" dirty="0"/>
        </a:p>
        <a:p>
          <a:pPr algn="r"/>
          <a:endParaRPr lang="sl-SI" sz="1100" dirty="0"/>
        </a:p>
        <a:p>
          <a:pPr algn="r"/>
          <a:r>
            <a:rPr lang="sl-SI" sz="2800" dirty="0" err="1"/>
            <a:t>principles</a:t>
          </a:r>
          <a:endParaRPr lang="sl-SI" sz="3700" dirty="0"/>
        </a:p>
      </dgm:t>
    </dgm:pt>
    <dgm:pt modelId="{E503C4ED-9CAA-4F10-9487-0EBE57C1DEE4}" type="parTrans" cxnId="{E01E8499-0FF5-4402-8C82-6BAEC2FF2C44}">
      <dgm:prSet/>
      <dgm:spPr/>
      <dgm:t>
        <a:bodyPr/>
        <a:lstStyle/>
        <a:p>
          <a:endParaRPr lang="sl-SI"/>
        </a:p>
      </dgm:t>
    </dgm:pt>
    <dgm:pt modelId="{31AB40A6-3231-4E92-A2F9-F85192D4F343}" type="sibTrans" cxnId="{E01E8499-0FF5-4402-8C82-6BAEC2FF2C44}">
      <dgm:prSet/>
      <dgm:spPr/>
      <dgm:t>
        <a:bodyPr/>
        <a:lstStyle/>
        <a:p>
          <a:endParaRPr lang="sl-SI"/>
        </a:p>
      </dgm:t>
    </dgm:pt>
    <dgm:pt modelId="{8A2FB1DA-D53A-46F2-BB72-551EAACF0765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/>
            <a:t>KV </a:t>
          </a:r>
        </a:p>
        <a:p>
          <a:r>
            <a:rPr lang="sl-SI" dirty="0"/>
            <a:t>in R&amp;I </a:t>
          </a:r>
          <a:r>
            <a:rPr lang="sl-SI" dirty="0" err="1"/>
            <a:t>policy</a:t>
          </a:r>
          <a:endParaRPr lang="sl-SI" dirty="0"/>
        </a:p>
      </dgm:t>
    </dgm:pt>
    <dgm:pt modelId="{52476B8A-29B0-4972-8BA3-333613BF13D9}" type="parTrans" cxnId="{94115F7A-DC0A-40F5-B83B-AB7830CD739E}">
      <dgm:prSet/>
      <dgm:spPr/>
      <dgm:t>
        <a:bodyPr/>
        <a:lstStyle/>
        <a:p>
          <a:endParaRPr lang="sl-SI"/>
        </a:p>
      </dgm:t>
    </dgm:pt>
    <dgm:pt modelId="{665E130D-4CFE-4F02-BF21-EA1341B93E36}" type="sibTrans" cxnId="{94115F7A-DC0A-40F5-B83B-AB7830CD739E}">
      <dgm:prSet/>
      <dgm:spPr/>
      <dgm:t>
        <a:bodyPr/>
        <a:lstStyle/>
        <a:p>
          <a:endParaRPr lang="sl-SI"/>
        </a:p>
      </dgm:t>
    </dgm:pt>
    <dgm:pt modelId="{B7D0CF93-A338-46DC-8294-C568FE166F84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 err="1"/>
            <a:t>Skills</a:t>
          </a:r>
          <a:r>
            <a:rPr lang="sl-SI" dirty="0"/>
            <a:t> </a:t>
          </a:r>
          <a:r>
            <a:rPr lang="sl-SI" dirty="0" err="1"/>
            <a:t>and</a:t>
          </a:r>
          <a:r>
            <a:rPr lang="sl-SI" dirty="0"/>
            <a:t> </a:t>
          </a:r>
          <a:r>
            <a:rPr lang="sl-SI" dirty="0" err="1"/>
            <a:t>capacities</a:t>
          </a:r>
          <a:endParaRPr lang="sl-SI" dirty="0"/>
        </a:p>
      </dgm:t>
    </dgm:pt>
    <dgm:pt modelId="{4982B72F-F6FD-41F0-A0C2-046BF93249CF}" type="parTrans" cxnId="{C0625656-B5F3-498E-9A3D-0A77BAEA4F0C}">
      <dgm:prSet/>
      <dgm:spPr/>
      <dgm:t>
        <a:bodyPr/>
        <a:lstStyle/>
        <a:p>
          <a:endParaRPr lang="sl-SI"/>
        </a:p>
      </dgm:t>
    </dgm:pt>
    <dgm:pt modelId="{9E94B540-89BF-4FBA-A0D3-934BC90017EE}" type="sibTrans" cxnId="{C0625656-B5F3-498E-9A3D-0A77BAEA4F0C}">
      <dgm:prSet/>
      <dgm:spPr/>
      <dgm:t>
        <a:bodyPr/>
        <a:lstStyle/>
        <a:p>
          <a:endParaRPr lang="sl-SI"/>
        </a:p>
      </dgm:t>
    </dgm:pt>
    <dgm:pt modelId="{F0CCA735-D2FE-420E-BCA8-E7ABC0D21DAC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/>
            <a:t>Peer </a:t>
          </a:r>
          <a:r>
            <a:rPr lang="sl-SI" dirty="0" err="1"/>
            <a:t>learning</a:t>
          </a:r>
          <a:endParaRPr lang="sl-SI" dirty="0"/>
        </a:p>
      </dgm:t>
    </dgm:pt>
    <dgm:pt modelId="{6E9219A9-FA28-4F77-B8D2-2B41BB2B1785}" type="parTrans" cxnId="{6EDE25AB-B44A-466D-9832-E2F0D96F0D90}">
      <dgm:prSet/>
      <dgm:spPr/>
      <dgm:t>
        <a:bodyPr/>
        <a:lstStyle/>
        <a:p>
          <a:endParaRPr lang="sl-SI"/>
        </a:p>
      </dgm:t>
    </dgm:pt>
    <dgm:pt modelId="{79CAFC38-8714-4E8C-9CBA-C09019B631B9}" type="sibTrans" cxnId="{6EDE25AB-B44A-466D-9832-E2F0D96F0D90}">
      <dgm:prSet/>
      <dgm:spPr/>
      <dgm:t>
        <a:bodyPr/>
        <a:lstStyle/>
        <a:p>
          <a:endParaRPr lang="sl-SI"/>
        </a:p>
      </dgm:t>
    </dgm:pt>
    <dgm:pt modelId="{0D2EBACC-DD80-4786-9FF5-266B8ED59649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 err="1"/>
            <a:t>Metrics</a:t>
          </a:r>
          <a:r>
            <a:rPr lang="sl-SI" dirty="0"/>
            <a:t>, monitoring </a:t>
          </a:r>
          <a:r>
            <a:rPr lang="sl-SI" dirty="0" err="1"/>
            <a:t>and</a:t>
          </a:r>
          <a:r>
            <a:rPr lang="sl-SI" dirty="0"/>
            <a:t> </a:t>
          </a:r>
          <a:r>
            <a:rPr lang="sl-SI" dirty="0" err="1"/>
            <a:t>evaluation</a:t>
          </a:r>
          <a:endParaRPr lang="sl-SI" dirty="0"/>
        </a:p>
      </dgm:t>
    </dgm:pt>
    <dgm:pt modelId="{741D3BFF-1415-4347-8205-C595B5AD0520}" type="parTrans" cxnId="{C7F9B913-5BBD-4378-8181-FFCFEAF01585}">
      <dgm:prSet/>
      <dgm:spPr/>
      <dgm:t>
        <a:bodyPr/>
        <a:lstStyle/>
        <a:p>
          <a:endParaRPr lang="sl-SI"/>
        </a:p>
      </dgm:t>
    </dgm:pt>
    <dgm:pt modelId="{68EC0B73-3807-42A4-83B7-BFF40BC30368}" type="sibTrans" cxnId="{C7F9B913-5BBD-4378-8181-FFCFEAF01585}">
      <dgm:prSet/>
      <dgm:spPr/>
      <dgm:t>
        <a:bodyPr/>
        <a:lstStyle/>
        <a:p>
          <a:endParaRPr lang="sl-SI"/>
        </a:p>
      </dgm:t>
    </dgm:pt>
    <dgm:pt modelId="{CDC56D69-26E8-4A24-A461-44AC98E30724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/>
            <a:t>Relevance in </a:t>
          </a:r>
          <a:r>
            <a:rPr lang="sl-SI" dirty="0" err="1"/>
            <a:t>public</a:t>
          </a:r>
          <a:r>
            <a:rPr lang="sl-SI" dirty="0"/>
            <a:t> </a:t>
          </a:r>
          <a:r>
            <a:rPr lang="sl-SI" dirty="0" err="1"/>
            <a:t>funding</a:t>
          </a:r>
          <a:r>
            <a:rPr lang="sl-SI" dirty="0"/>
            <a:t> </a:t>
          </a:r>
          <a:r>
            <a:rPr lang="sl-SI" dirty="0" err="1"/>
            <a:t>schemes</a:t>
          </a:r>
          <a:endParaRPr lang="sl-SI" dirty="0"/>
        </a:p>
      </dgm:t>
    </dgm:pt>
    <dgm:pt modelId="{A10BFD51-FE5A-4CC2-B417-8212EB7FA777}" type="parTrans" cxnId="{2FEC5B91-DE5F-4871-AAE1-6F89D8FFE6E4}">
      <dgm:prSet/>
      <dgm:spPr/>
      <dgm:t>
        <a:bodyPr/>
        <a:lstStyle/>
        <a:p>
          <a:endParaRPr lang="sl-SI"/>
        </a:p>
      </dgm:t>
    </dgm:pt>
    <dgm:pt modelId="{3F49B17F-A2E2-4AAB-B518-F765115F768B}" type="sibTrans" cxnId="{2FEC5B91-DE5F-4871-AAE1-6F89D8FFE6E4}">
      <dgm:prSet/>
      <dgm:spPr/>
      <dgm:t>
        <a:bodyPr/>
        <a:lstStyle/>
        <a:p>
          <a:endParaRPr lang="sl-SI"/>
        </a:p>
      </dgm:t>
    </dgm:pt>
    <dgm:pt modelId="{E33A78DB-0B03-438A-8B1D-3FD5C5C937B0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 err="1"/>
            <a:t>Intellectual</a:t>
          </a:r>
          <a:r>
            <a:rPr lang="sl-SI" dirty="0"/>
            <a:t> </a:t>
          </a:r>
          <a:r>
            <a:rPr lang="sl-SI" dirty="0" err="1"/>
            <a:t>asset</a:t>
          </a:r>
          <a:r>
            <a:rPr lang="sl-SI" dirty="0"/>
            <a:t> management</a:t>
          </a:r>
        </a:p>
      </dgm:t>
    </dgm:pt>
    <dgm:pt modelId="{3D267045-6D51-4A02-A71A-9C94B57DABA9}" type="parTrans" cxnId="{BAF073CD-DA39-4D67-A1BB-4CF374BF91C6}">
      <dgm:prSet/>
      <dgm:spPr/>
      <dgm:t>
        <a:bodyPr/>
        <a:lstStyle/>
        <a:p>
          <a:endParaRPr lang="sl-SI"/>
        </a:p>
      </dgm:t>
    </dgm:pt>
    <dgm:pt modelId="{58CA1EDB-04B6-491B-9D16-B1DDAF3EFF22}" type="sibTrans" cxnId="{BAF073CD-DA39-4D67-A1BB-4CF374BF91C6}">
      <dgm:prSet/>
      <dgm:spPr/>
      <dgm:t>
        <a:bodyPr/>
        <a:lstStyle/>
        <a:p>
          <a:endParaRPr lang="sl-SI"/>
        </a:p>
      </dgm:t>
    </dgm:pt>
    <dgm:pt modelId="{8CA7EC44-895A-42F5-94F0-98C6EDF6F0AA}">
      <dgm:prSet phldrT="[besedilo]"/>
      <dgm:spPr>
        <a:solidFill>
          <a:srgbClr val="0079C1">
            <a:alpha val="50196"/>
          </a:srgbClr>
        </a:solidFill>
      </dgm:spPr>
      <dgm:t>
        <a:bodyPr/>
        <a:lstStyle/>
        <a:p>
          <a:r>
            <a:rPr lang="sl-SI" dirty="0" err="1"/>
            <a:t>System</a:t>
          </a:r>
          <a:r>
            <a:rPr lang="sl-SI" dirty="0"/>
            <a:t> </a:t>
          </a:r>
          <a:r>
            <a:rPr lang="sl-SI" dirty="0" err="1"/>
            <a:t>of</a:t>
          </a:r>
          <a:r>
            <a:rPr lang="sl-SI" dirty="0"/>
            <a:t> </a:t>
          </a:r>
          <a:r>
            <a:rPr lang="sl-SI" dirty="0" err="1"/>
            <a:t>incentives</a:t>
          </a:r>
          <a:endParaRPr lang="sl-SI" dirty="0"/>
        </a:p>
      </dgm:t>
    </dgm:pt>
    <dgm:pt modelId="{48EF7688-84AF-46FC-A803-7A30A08098DA}" type="parTrans" cxnId="{A7975964-46BC-462C-8775-90CFDE67DD0B}">
      <dgm:prSet/>
      <dgm:spPr/>
      <dgm:t>
        <a:bodyPr/>
        <a:lstStyle/>
        <a:p>
          <a:endParaRPr lang="sl-SI"/>
        </a:p>
      </dgm:t>
    </dgm:pt>
    <dgm:pt modelId="{85E4A0E4-A455-4BC6-8BE2-BDAA57A09988}" type="sibTrans" cxnId="{A7975964-46BC-462C-8775-90CFDE67DD0B}">
      <dgm:prSet/>
      <dgm:spPr/>
      <dgm:t>
        <a:bodyPr/>
        <a:lstStyle/>
        <a:p>
          <a:endParaRPr lang="sl-SI"/>
        </a:p>
      </dgm:t>
    </dgm:pt>
    <dgm:pt modelId="{FF488F11-20D7-4940-B496-A53C57A756A8}" type="pres">
      <dgm:prSet presAssocID="{B322EA9E-F91B-4492-BDA6-FF231EFC2D92}" presName="diagram" presStyleCnt="0">
        <dgm:presLayoutVars>
          <dgm:dir/>
          <dgm:resizeHandles val="exact"/>
        </dgm:presLayoutVars>
      </dgm:prSet>
      <dgm:spPr/>
    </dgm:pt>
    <dgm:pt modelId="{1782DB33-1B0C-4CCD-8D33-F319E8A42819}" type="pres">
      <dgm:prSet presAssocID="{33C7CE5F-42CE-4829-8A1C-FEFB8E736406}" presName="node" presStyleLbl="node1" presStyleIdx="0" presStyleCnt="8" custScaleY="129742">
        <dgm:presLayoutVars>
          <dgm:bulletEnabled val="1"/>
        </dgm:presLayoutVars>
      </dgm:prSet>
      <dgm:spPr/>
    </dgm:pt>
    <dgm:pt modelId="{60891E8A-FAB4-406A-B4D4-15E99F81FF79}" type="pres">
      <dgm:prSet presAssocID="{31AB40A6-3231-4E92-A2F9-F85192D4F343}" presName="sibTrans" presStyleCnt="0"/>
      <dgm:spPr/>
    </dgm:pt>
    <dgm:pt modelId="{3B80AA0A-5602-44E9-A5CA-7424256C08D5}" type="pres">
      <dgm:prSet presAssocID="{8A2FB1DA-D53A-46F2-BB72-551EAACF0765}" presName="node" presStyleLbl="node1" presStyleIdx="1" presStyleCnt="8" custScaleY="129742">
        <dgm:presLayoutVars>
          <dgm:bulletEnabled val="1"/>
        </dgm:presLayoutVars>
      </dgm:prSet>
      <dgm:spPr/>
    </dgm:pt>
    <dgm:pt modelId="{492B5B5F-1E4C-45A8-B940-FA651263FF1B}" type="pres">
      <dgm:prSet presAssocID="{665E130D-4CFE-4F02-BF21-EA1341B93E36}" presName="sibTrans" presStyleCnt="0"/>
      <dgm:spPr/>
    </dgm:pt>
    <dgm:pt modelId="{5CBF3112-77F2-4888-A6F9-7DB2024FE82D}" type="pres">
      <dgm:prSet presAssocID="{B7D0CF93-A338-46DC-8294-C568FE166F84}" presName="node" presStyleLbl="node1" presStyleIdx="2" presStyleCnt="8" custScaleY="129742">
        <dgm:presLayoutVars>
          <dgm:bulletEnabled val="1"/>
        </dgm:presLayoutVars>
      </dgm:prSet>
      <dgm:spPr/>
    </dgm:pt>
    <dgm:pt modelId="{6F88CEA4-BAE5-4573-AF7E-D14101DA7688}" type="pres">
      <dgm:prSet presAssocID="{9E94B540-89BF-4FBA-A0D3-934BC90017EE}" presName="sibTrans" presStyleCnt="0"/>
      <dgm:spPr/>
    </dgm:pt>
    <dgm:pt modelId="{F34E22F9-74F9-4490-8E6A-CA2759C05B4A}" type="pres">
      <dgm:prSet presAssocID="{8CA7EC44-895A-42F5-94F0-98C6EDF6F0AA}" presName="node" presStyleLbl="node1" presStyleIdx="3" presStyleCnt="8" custScaleY="129742">
        <dgm:presLayoutVars>
          <dgm:bulletEnabled val="1"/>
        </dgm:presLayoutVars>
      </dgm:prSet>
      <dgm:spPr/>
    </dgm:pt>
    <dgm:pt modelId="{705B2B61-28EB-4494-850E-E0976EC75170}" type="pres">
      <dgm:prSet presAssocID="{85E4A0E4-A455-4BC6-8BE2-BDAA57A09988}" presName="sibTrans" presStyleCnt="0"/>
      <dgm:spPr/>
    </dgm:pt>
    <dgm:pt modelId="{AD7D970E-5BAB-4AE6-9BB1-47B7165DA156}" type="pres">
      <dgm:prSet presAssocID="{E33A78DB-0B03-438A-8B1D-3FD5C5C937B0}" presName="node" presStyleLbl="node1" presStyleIdx="4" presStyleCnt="8" custScaleY="122467">
        <dgm:presLayoutVars>
          <dgm:bulletEnabled val="1"/>
        </dgm:presLayoutVars>
      </dgm:prSet>
      <dgm:spPr/>
    </dgm:pt>
    <dgm:pt modelId="{CEB2F118-B32E-4EAF-803E-594BF6A0DD72}" type="pres">
      <dgm:prSet presAssocID="{58CA1EDB-04B6-491B-9D16-B1DDAF3EFF22}" presName="sibTrans" presStyleCnt="0"/>
      <dgm:spPr/>
    </dgm:pt>
    <dgm:pt modelId="{4A103603-CA2A-4333-AFCD-C4CB00EF9264}" type="pres">
      <dgm:prSet presAssocID="{CDC56D69-26E8-4A24-A461-44AC98E30724}" presName="node" presStyleLbl="node1" presStyleIdx="5" presStyleCnt="8" custScaleY="130146">
        <dgm:presLayoutVars>
          <dgm:bulletEnabled val="1"/>
        </dgm:presLayoutVars>
      </dgm:prSet>
      <dgm:spPr/>
    </dgm:pt>
    <dgm:pt modelId="{414FF98A-F62A-49BA-8EC9-C4A131F5DD4A}" type="pres">
      <dgm:prSet presAssocID="{3F49B17F-A2E2-4AAB-B518-F765115F768B}" presName="sibTrans" presStyleCnt="0"/>
      <dgm:spPr/>
    </dgm:pt>
    <dgm:pt modelId="{F5D84CAF-FE33-4731-A645-15D6D56083BC}" type="pres">
      <dgm:prSet presAssocID="{F0CCA735-D2FE-420E-BCA8-E7ABC0D21DAC}" presName="node" presStyleLbl="node1" presStyleIdx="6" presStyleCnt="8" custScaleY="119907">
        <dgm:presLayoutVars>
          <dgm:bulletEnabled val="1"/>
        </dgm:presLayoutVars>
      </dgm:prSet>
      <dgm:spPr/>
    </dgm:pt>
    <dgm:pt modelId="{F859C9EE-1FB8-4BC1-B61B-366CA4A6CB3D}" type="pres">
      <dgm:prSet presAssocID="{79CAFC38-8714-4E8C-9CBA-C09019B631B9}" presName="sibTrans" presStyleCnt="0"/>
      <dgm:spPr/>
    </dgm:pt>
    <dgm:pt modelId="{238E339C-148E-4E62-9165-3D3FB72C41BC}" type="pres">
      <dgm:prSet presAssocID="{0D2EBACC-DD80-4786-9FF5-266B8ED59649}" presName="node" presStyleLbl="node1" presStyleIdx="7" presStyleCnt="8" custScaleY="117347">
        <dgm:presLayoutVars>
          <dgm:bulletEnabled val="1"/>
        </dgm:presLayoutVars>
      </dgm:prSet>
      <dgm:spPr/>
    </dgm:pt>
  </dgm:ptLst>
  <dgm:cxnLst>
    <dgm:cxn modelId="{C7F9B913-5BBD-4378-8181-FFCFEAF01585}" srcId="{B322EA9E-F91B-4492-BDA6-FF231EFC2D92}" destId="{0D2EBACC-DD80-4786-9FF5-266B8ED59649}" srcOrd="7" destOrd="0" parTransId="{741D3BFF-1415-4347-8205-C595B5AD0520}" sibTransId="{68EC0B73-3807-42A4-83B7-BFF40BC30368}"/>
    <dgm:cxn modelId="{22C05623-1984-43D3-AABA-7DE3E2B8A60E}" type="presOf" srcId="{B322EA9E-F91B-4492-BDA6-FF231EFC2D92}" destId="{FF488F11-20D7-4940-B496-A53C57A756A8}" srcOrd="0" destOrd="0" presId="urn:microsoft.com/office/officeart/2005/8/layout/default"/>
    <dgm:cxn modelId="{5DB1D032-6363-4AE5-B1AF-5CE362EE62C2}" type="presOf" srcId="{F0CCA735-D2FE-420E-BCA8-E7ABC0D21DAC}" destId="{F5D84CAF-FE33-4731-A645-15D6D56083BC}" srcOrd="0" destOrd="0" presId="urn:microsoft.com/office/officeart/2005/8/layout/default"/>
    <dgm:cxn modelId="{A7975964-46BC-462C-8775-90CFDE67DD0B}" srcId="{B322EA9E-F91B-4492-BDA6-FF231EFC2D92}" destId="{8CA7EC44-895A-42F5-94F0-98C6EDF6F0AA}" srcOrd="3" destOrd="0" parTransId="{48EF7688-84AF-46FC-A803-7A30A08098DA}" sibTransId="{85E4A0E4-A455-4BC6-8BE2-BDAA57A09988}"/>
    <dgm:cxn modelId="{35B0BD64-BE74-40FD-839F-066F1C0B9896}" type="presOf" srcId="{E33A78DB-0B03-438A-8B1D-3FD5C5C937B0}" destId="{AD7D970E-5BAB-4AE6-9BB1-47B7165DA156}" srcOrd="0" destOrd="0" presId="urn:microsoft.com/office/officeart/2005/8/layout/default"/>
    <dgm:cxn modelId="{C0625656-B5F3-498E-9A3D-0A77BAEA4F0C}" srcId="{B322EA9E-F91B-4492-BDA6-FF231EFC2D92}" destId="{B7D0CF93-A338-46DC-8294-C568FE166F84}" srcOrd="2" destOrd="0" parTransId="{4982B72F-F6FD-41F0-A0C2-046BF93249CF}" sibTransId="{9E94B540-89BF-4FBA-A0D3-934BC90017EE}"/>
    <dgm:cxn modelId="{5A113879-5607-4F38-BD60-DA188449460D}" type="presOf" srcId="{CDC56D69-26E8-4A24-A461-44AC98E30724}" destId="{4A103603-CA2A-4333-AFCD-C4CB00EF9264}" srcOrd="0" destOrd="0" presId="urn:microsoft.com/office/officeart/2005/8/layout/default"/>
    <dgm:cxn modelId="{94115F7A-DC0A-40F5-B83B-AB7830CD739E}" srcId="{B322EA9E-F91B-4492-BDA6-FF231EFC2D92}" destId="{8A2FB1DA-D53A-46F2-BB72-551EAACF0765}" srcOrd="1" destOrd="0" parTransId="{52476B8A-29B0-4972-8BA3-333613BF13D9}" sibTransId="{665E130D-4CFE-4F02-BF21-EA1341B93E36}"/>
    <dgm:cxn modelId="{F7965D7C-E6C0-481A-8016-0CDE3C3143D5}" type="presOf" srcId="{8A2FB1DA-D53A-46F2-BB72-551EAACF0765}" destId="{3B80AA0A-5602-44E9-A5CA-7424256C08D5}" srcOrd="0" destOrd="0" presId="urn:microsoft.com/office/officeart/2005/8/layout/default"/>
    <dgm:cxn modelId="{2FEC5B91-DE5F-4871-AAE1-6F89D8FFE6E4}" srcId="{B322EA9E-F91B-4492-BDA6-FF231EFC2D92}" destId="{CDC56D69-26E8-4A24-A461-44AC98E30724}" srcOrd="5" destOrd="0" parTransId="{A10BFD51-FE5A-4CC2-B417-8212EB7FA777}" sibTransId="{3F49B17F-A2E2-4AAB-B518-F765115F768B}"/>
    <dgm:cxn modelId="{C0096B94-4DC4-404C-84CF-8A1DABF792FF}" type="presOf" srcId="{8CA7EC44-895A-42F5-94F0-98C6EDF6F0AA}" destId="{F34E22F9-74F9-4490-8E6A-CA2759C05B4A}" srcOrd="0" destOrd="0" presId="urn:microsoft.com/office/officeart/2005/8/layout/default"/>
    <dgm:cxn modelId="{E01E8499-0FF5-4402-8C82-6BAEC2FF2C44}" srcId="{B322EA9E-F91B-4492-BDA6-FF231EFC2D92}" destId="{33C7CE5F-42CE-4829-8A1C-FEFB8E736406}" srcOrd="0" destOrd="0" parTransId="{E503C4ED-9CAA-4F10-9487-0EBE57C1DEE4}" sibTransId="{31AB40A6-3231-4E92-A2F9-F85192D4F343}"/>
    <dgm:cxn modelId="{6EDE25AB-B44A-466D-9832-E2F0D96F0D90}" srcId="{B322EA9E-F91B-4492-BDA6-FF231EFC2D92}" destId="{F0CCA735-D2FE-420E-BCA8-E7ABC0D21DAC}" srcOrd="6" destOrd="0" parTransId="{6E9219A9-FA28-4F77-B8D2-2B41BB2B1785}" sibTransId="{79CAFC38-8714-4E8C-9CBA-C09019B631B9}"/>
    <dgm:cxn modelId="{45F6CCC1-F29D-4961-BC4E-E14EE0D45B30}" type="presOf" srcId="{0D2EBACC-DD80-4786-9FF5-266B8ED59649}" destId="{238E339C-148E-4E62-9165-3D3FB72C41BC}" srcOrd="0" destOrd="0" presId="urn:microsoft.com/office/officeart/2005/8/layout/default"/>
    <dgm:cxn modelId="{810EFCCA-8BC2-4A63-8BE3-C0BE7D0EC177}" type="presOf" srcId="{B7D0CF93-A338-46DC-8294-C568FE166F84}" destId="{5CBF3112-77F2-4888-A6F9-7DB2024FE82D}" srcOrd="0" destOrd="0" presId="urn:microsoft.com/office/officeart/2005/8/layout/default"/>
    <dgm:cxn modelId="{BAF073CD-DA39-4D67-A1BB-4CF374BF91C6}" srcId="{B322EA9E-F91B-4492-BDA6-FF231EFC2D92}" destId="{E33A78DB-0B03-438A-8B1D-3FD5C5C937B0}" srcOrd="4" destOrd="0" parTransId="{3D267045-6D51-4A02-A71A-9C94B57DABA9}" sibTransId="{58CA1EDB-04B6-491B-9D16-B1DDAF3EFF22}"/>
    <dgm:cxn modelId="{B3A864F1-66E1-4A70-8D4E-584B77FD2E51}" type="presOf" srcId="{33C7CE5F-42CE-4829-8A1C-FEFB8E736406}" destId="{1782DB33-1B0C-4CCD-8D33-F319E8A42819}" srcOrd="0" destOrd="0" presId="urn:microsoft.com/office/officeart/2005/8/layout/default"/>
    <dgm:cxn modelId="{DEAADFCB-7A4B-43C0-9FEB-13EF89A60A58}" type="presParOf" srcId="{FF488F11-20D7-4940-B496-A53C57A756A8}" destId="{1782DB33-1B0C-4CCD-8D33-F319E8A42819}" srcOrd="0" destOrd="0" presId="urn:microsoft.com/office/officeart/2005/8/layout/default"/>
    <dgm:cxn modelId="{03440EA1-C26D-47F3-8894-2FCCDD03C2FE}" type="presParOf" srcId="{FF488F11-20D7-4940-B496-A53C57A756A8}" destId="{60891E8A-FAB4-406A-B4D4-15E99F81FF79}" srcOrd="1" destOrd="0" presId="urn:microsoft.com/office/officeart/2005/8/layout/default"/>
    <dgm:cxn modelId="{8308C937-8281-4AC8-8CFB-4E70D8AB8048}" type="presParOf" srcId="{FF488F11-20D7-4940-B496-A53C57A756A8}" destId="{3B80AA0A-5602-44E9-A5CA-7424256C08D5}" srcOrd="2" destOrd="0" presId="urn:microsoft.com/office/officeart/2005/8/layout/default"/>
    <dgm:cxn modelId="{3BC2CC52-02E1-4DAB-AE00-2ABD698A2872}" type="presParOf" srcId="{FF488F11-20D7-4940-B496-A53C57A756A8}" destId="{492B5B5F-1E4C-45A8-B940-FA651263FF1B}" srcOrd="3" destOrd="0" presId="urn:microsoft.com/office/officeart/2005/8/layout/default"/>
    <dgm:cxn modelId="{59055BEF-CD29-40E9-A4D5-969AA4F5737F}" type="presParOf" srcId="{FF488F11-20D7-4940-B496-A53C57A756A8}" destId="{5CBF3112-77F2-4888-A6F9-7DB2024FE82D}" srcOrd="4" destOrd="0" presId="urn:microsoft.com/office/officeart/2005/8/layout/default"/>
    <dgm:cxn modelId="{1A1FE8C3-43D3-4CAF-A256-FDD79D9C288F}" type="presParOf" srcId="{FF488F11-20D7-4940-B496-A53C57A756A8}" destId="{6F88CEA4-BAE5-4573-AF7E-D14101DA7688}" srcOrd="5" destOrd="0" presId="urn:microsoft.com/office/officeart/2005/8/layout/default"/>
    <dgm:cxn modelId="{FB912C3E-A175-4464-99D7-388716BC6DEF}" type="presParOf" srcId="{FF488F11-20D7-4940-B496-A53C57A756A8}" destId="{F34E22F9-74F9-4490-8E6A-CA2759C05B4A}" srcOrd="6" destOrd="0" presId="urn:microsoft.com/office/officeart/2005/8/layout/default"/>
    <dgm:cxn modelId="{AF038A90-9123-4B7B-B03A-A46569119C9E}" type="presParOf" srcId="{FF488F11-20D7-4940-B496-A53C57A756A8}" destId="{705B2B61-28EB-4494-850E-E0976EC75170}" srcOrd="7" destOrd="0" presId="urn:microsoft.com/office/officeart/2005/8/layout/default"/>
    <dgm:cxn modelId="{A84D5748-7FCF-4D91-99CE-2D460C975A31}" type="presParOf" srcId="{FF488F11-20D7-4940-B496-A53C57A756A8}" destId="{AD7D970E-5BAB-4AE6-9BB1-47B7165DA156}" srcOrd="8" destOrd="0" presId="urn:microsoft.com/office/officeart/2005/8/layout/default"/>
    <dgm:cxn modelId="{33A854D3-A51F-4F17-A88D-2EABE6884944}" type="presParOf" srcId="{FF488F11-20D7-4940-B496-A53C57A756A8}" destId="{CEB2F118-B32E-4EAF-803E-594BF6A0DD72}" srcOrd="9" destOrd="0" presId="urn:microsoft.com/office/officeart/2005/8/layout/default"/>
    <dgm:cxn modelId="{BCB3E5B0-799F-41F0-8C25-5EA8E2386973}" type="presParOf" srcId="{FF488F11-20D7-4940-B496-A53C57A756A8}" destId="{4A103603-CA2A-4333-AFCD-C4CB00EF9264}" srcOrd="10" destOrd="0" presId="urn:microsoft.com/office/officeart/2005/8/layout/default"/>
    <dgm:cxn modelId="{F411AAD9-25EC-4E82-9703-847938F851AF}" type="presParOf" srcId="{FF488F11-20D7-4940-B496-A53C57A756A8}" destId="{414FF98A-F62A-49BA-8EC9-C4A131F5DD4A}" srcOrd="11" destOrd="0" presId="urn:microsoft.com/office/officeart/2005/8/layout/default"/>
    <dgm:cxn modelId="{2EFFB8E6-5970-4999-849C-5F05DC006DFD}" type="presParOf" srcId="{FF488F11-20D7-4940-B496-A53C57A756A8}" destId="{F5D84CAF-FE33-4731-A645-15D6D56083BC}" srcOrd="12" destOrd="0" presId="urn:microsoft.com/office/officeart/2005/8/layout/default"/>
    <dgm:cxn modelId="{984E41F8-9FD3-406E-A760-5B8548B48760}" type="presParOf" srcId="{FF488F11-20D7-4940-B496-A53C57A756A8}" destId="{F859C9EE-1FB8-4BC1-B61B-366CA4A6CB3D}" srcOrd="13" destOrd="0" presId="urn:microsoft.com/office/officeart/2005/8/layout/default"/>
    <dgm:cxn modelId="{C70474FF-1E8F-4951-A0FF-AB9C51682F92}" type="presParOf" srcId="{FF488F11-20D7-4940-B496-A53C57A756A8}" destId="{238E339C-148E-4E62-9165-3D3FB72C41B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4E785-2223-47B9-9683-345E7793C31D}">
      <dsp:nvSpPr>
        <dsp:cNvPr id="0" name=""/>
        <dsp:cNvSpPr/>
      </dsp:nvSpPr>
      <dsp:spPr>
        <a:xfrm>
          <a:off x="-4387788" y="-673007"/>
          <a:ext cx="5227452" cy="5227452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97052-80F6-4612-86FA-6A992B80A7A0}">
      <dsp:nvSpPr>
        <dsp:cNvPr id="0" name=""/>
        <dsp:cNvSpPr/>
      </dsp:nvSpPr>
      <dsp:spPr>
        <a:xfrm>
          <a:off x="540004" y="388143"/>
          <a:ext cx="9031561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i="0" kern="1200" dirty="0" err="1"/>
            <a:t>Maximizing</a:t>
          </a:r>
          <a:r>
            <a:rPr lang="sl-SI" sz="2800" b="1" i="0" kern="1200" dirty="0"/>
            <a:t> </a:t>
          </a:r>
          <a:r>
            <a:rPr lang="sl-SI" sz="2800" b="1" i="0" kern="1200" dirty="0" err="1"/>
            <a:t>Economic</a:t>
          </a:r>
          <a:r>
            <a:rPr lang="sl-SI" sz="2800" b="1" i="0" kern="1200" dirty="0"/>
            <a:t> </a:t>
          </a:r>
          <a:r>
            <a:rPr lang="sl-SI" sz="2800" b="1" i="0" kern="1200" dirty="0" err="1"/>
            <a:t>and</a:t>
          </a:r>
          <a:r>
            <a:rPr lang="sl-SI" sz="2800" b="1" i="0" kern="1200" dirty="0"/>
            <a:t> </a:t>
          </a:r>
          <a:r>
            <a:rPr lang="sl-SI" sz="2800" b="1" i="0" kern="1200" dirty="0" err="1"/>
            <a:t>Societal</a:t>
          </a:r>
          <a:r>
            <a:rPr lang="sl-SI" sz="2800" b="1" i="0" kern="1200" dirty="0"/>
            <a:t> </a:t>
          </a:r>
          <a:r>
            <a:rPr lang="sl-SI" sz="2800" b="1" i="0" kern="1200" dirty="0" err="1"/>
            <a:t>Value</a:t>
          </a:r>
          <a:endParaRPr lang="sl-SI" sz="2800" kern="1200" dirty="0"/>
        </a:p>
      </dsp:txBody>
      <dsp:txXfrm>
        <a:off x="540004" y="388143"/>
        <a:ext cx="9031561" cy="776287"/>
      </dsp:txXfrm>
    </dsp:sp>
    <dsp:sp modelId="{2DCBE3C7-0E30-4958-9D52-918D7C8F4239}">
      <dsp:nvSpPr>
        <dsp:cNvPr id="0" name=""/>
        <dsp:cNvSpPr/>
      </dsp:nvSpPr>
      <dsp:spPr>
        <a:xfrm>
          <a:off x="54824" y="291107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4295E-DF18-4DE9-A905-D5C3DD04805C}">
      <dsp:nvSpPr>
        <dsp:cNvPr id="0" name=""/>
        <dsp:cNvSpPr/>
      </dsp:nvSpPr>
      <dsp:spPr>
        <a:xfrm>
          <a:off x="822184" y="1552575"/>
          <a:ext cx="8749381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i="0" kern="1200" dirty="0" err="1"/>
            <a:t>Accelerating</a:t>
          </a:r>
          <a:r>
            <a:rPr lang="sl-SI" sz="3200" b="1" i="0" kern="1200" dirty="0"/>
            <a:t> </a:t>
          </a:r>
          <a:r>
            <a:rPr lang="sl-SI" sz="2800" b="1" i="0" kern="1200" dirty="0" err="1"/>
            <a:t>Innovation</a:t>
          </a:r>
          <a:endParaRPr lang="sl-SI" sz="3200" kern="1200" dirty="0"/>
        </a:p>
      </dsp:txBody>
      <dsp:txXfrm>
        <a:off x="822184" y="1552575"/>
        <a:ext cx="8749381" cy="776287"/>
      </dsp:txXfrm>
    </dsp:sp>
    <dsp:sp modelId="{D1052D5D-1FF0-489E-A0A6-8658A093B778}">
      <dsp:nvSpPr>
        <dsp:cNvPr id="0" name=""/>
        <dsp:cNvSpPr/>
      </dsp:nvSpPr>
      <dsp:spPr>
        <a:xfrm>
          <a:off x="337005" y="1455539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19C0F-647B-4A2F-9C73-F77FF0A1FBDA}">
      <dsp:nvSpPr>
        <dsp:cNvPr id="0" name=""/>
        <dsp:cNvSpPr/>
      </dsp:nvSpPr>
      <dsp:spPr>
        <a:xfrm>
          <a:off x="540004" y="2717006"/>
          <a:ext cx="9031561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i="0" kern="1200" dirty="0" err="1"/>
            <a:t>Enhancing</a:t>
          </a:r>
          <a:r>
            <a:rPr lang="sl-SI" sz="2800" b="1" i="0" kern="1200" dirty="0"/>
            <a:t> </a:t>
          </a:r>
          <a:r>
            <a:rPr lang="sl-SI" sz="2800" b="1" i="0" kern="1200" dirty="0" err="1"/>
            <a:t>Research</a:t>
          </a:r>
          <a:r>
            <a:rPr lang="sl-SI" sz="2800" b="1" i="0" kern="1200" dirty="0"/>
            <a:t> </a:t>
          </a:r>
          <a:r>
            <a:rPr lang="sl-SI" sz="2800" b="1" i="0" kern="1200" dirty="0" err="1"/>
            <a:t>Impact</a:t>
          </a:r>
          <a:endParaRPr lang="sl-SI" sz="2800" kern="1200" dirty="0"/>
        </a:p>
      </dsp:txBody>
      <dsp:txXfrm>
        <a:off x="540004" y="2717006"/>
        <a:ext cx="9031561" cy="776287"/>
      </dsp:txXfrm>
    </dsp:sp>
    <dsp:sp modelId="{20FD615A-28D5-43DD-A832-6D1A14ED4DD0}">
      <dsp:nvSpPr>
        <dsp:cNvPr id="0" name=""/>
        <dsp:cNvSpPr/>
      </dsp:nvSpPr>
      <dsp:spPr>
        <a:xfrm>
          <a:off x="54824" y="2619970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20CFD-545D-4F50-81A6-B8001F07862A}">
      <dsp:nvSpPr>
        <dsp:cNvPr id="0" name=""/>
        <dsp:cNvSpPr/>
      </dsp:nvSpPr>
      <dsp:spPr>
        <a:xfrm>
          <a:off x="768429" y="0"/>
          <a:ext cx="8708866" cy="481886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52F33-4BF9-498A-83E0-E5428AF0E4CB}">
      <dsp:nvSpPr>
        <dsp:cNvPr id="0" name=""/>
        <dsp:cNvSpPr/>
      </dsp:nvSpPr>
      <dsp:spPr>
        <a:xfrm>
          <a:off x="3001" y="1445660"/>
          <a:ext cx="1807009" cy="19275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/>
            <a:t>10 April 2008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 err="1"/>
            <a:t>Comission</a:t>
          </a:r>
          <a:r>
            <a:rPr lang="sl-SI" sz="2400" kern="1200" dirty="0"/>
            <a:t> </a:t>
          </a:r>
          <a:r>
            <a:rPr lang="sl-SI" sz="2400" kern="1200" dirty="0" err="1"/>
            <a:t>Recomm</a:t>
          </a:r>
          <a:r>
            <a:rPr lang="sl-SI" sz="2400" kern="1200" dirty="0"/>
            <a:t>.</a:t>
          </a:r>
        </a:p>
      </dsp:txBody>
      <dsp:txXfrm>
        <a:off x="91212" y="1533871"/>
        <a:ext cx="1630587" cy="1751126"/>
      </dsp:txXfrm>
    </dsp:sp>
    <dsp:sp modelId="{2EDC12B2-CC44-4B68-B8D4-EA29180BB390}">
      <dsp:nvSpPr>
        <dsp:cNvPr id="0" name=""/>
        <dsp:cNvSpPr/>
      </dsp:nvSpPr>
      <dsp:spPr>
        <a:xfrm>
          <a:off x="2111179" y="1445660"/>
          <a:ext cx="1807009" cy="19275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/>
            <a:t>29 </a:t>
          </a:r>
          <a:r>
            <a:rPr lang="sl-SI" sz="2400" kern="1200" dirty="0" err="1"/>
            <a:t>May</a:t>
          </a:r>
          <a:r>
            <a:rPr lang="sl-SI" sz="2400" kern="1200" dirty="0"/>
            <a:t> 2018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 err="1"/>
            <a:t>Council</a:t>
          </a:r>
          <a:r>
            <a:rPr lang="sl-SI" sz="2400" kern="1200" dirty="0"/>
            <a:t> </a:t>
          </a:r>
          <a:r>
            <a:rPr lang="sl-SI" sz="2400" kern="1200" dirty="0" err="1"/>
            <a:t>Concl</a:t>
          </a:r>
          <a:r>
            <a:rPr lang="sl-SI" sz="2400" kern="1200" dirty="0"/>
            <a:t>.</a:t>
          </a:r>
        </a:p>
      </dsp:txBody>
      <dsp:txXfrm>
        <a:off x="2199390" y="1533871"/>
        <a:ext cx="1630587" cy="1751126"/>
      </dsp:txXfrm>
    </dsp:sp>
    <dsp:sp modelId="{DA43DA7D-6235-4BE3-9FF5-4F670A1862F6}">
      <dsp:nvSpPr>
        <dsp:cNvPr id="0" name=""/>
        <dsp:cNvSpPr/>
      </dsp:nvSpPr>
      <dsp:spPr>
        <a:xfrm>
          <a:off x="4219357" y="1445660"/>
          <a:ext cx="1807009" cy="19275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/>
            <a:t>1 </a:t>
          </a:r>
          <a:r>
            <a:rPr lang="sl-SI" sz="2800" kern="1200" dirty="0"/>
            <a:t>Dec</a:t>
          </a:r>
          <a:r>
            <a:rPr lang="sl-SI" sz="2400" kern="1200" dirty="0"/>
            <a:t>. 2020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 err="1"/>
            <a:t>Council</a:t>
          </a:r>
          <a:r>
            <a:rPr lang="sl-SI" sz="2400" kern="1200" dirty="0"/>
            <a:t> </a:t>
          </a:r>
          <a:r>
            <a:rPr lang="sl-SI" sz="2400" kern="1200" dirty="0" err="1"/>
            <a:t>Concl</a:t>
          </a:r>
          <a:r>
            <a:rPr lang="sl-SI" sz="2400" kern="1200" dirty="0"/>
            <a:t>.</a:t>
          </a:r>
        </a:p>
      </dsp:txBody>
      <dsp:txXfrm>
        <a:off x="4307568" y="1533871"/>
        <a:ext cx="1630587" cy="1751126"/>
      </dsp:txXfrm>
    </dsp:sp>
    <dsp:sp modelId="{1967530E-3190-4959-B7FF-DE590E5A9542}">
      <dsp:nvSpPr>
        <dsp:cNvPr id="0" name=""/>
        <dsp:cNvSpPr/>
      </dsp:nvSpPr>
      <dsp:spPr>
        <a:xfrm>
          <a:off x="6327535" y="1445660"/>
          <a:ext cx="1807009" cy="19275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/>
            <a:t>26 Nov. 2021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 err="1"/>
            <a:t>Council</a:t>
          </a:r>
          <a:r>
            <a:rPr lang="sl-SI" sz="2400" kern="1200" dirty="0"/>
            <a:t> </a:t>
          </a:r>
          <a:r>
            <a:rPr lang="sl-SI" sz="2400" kern="1200" dirty="0" err="1"/>
            <a:t>Recomm</a:t>
          </a:r>
          <a:r>
            <a:rPr lang="sl-SI" sz="2400" kern="1200" dirty="0"/>
            <a:t>.</a:t>
          </a:r>
        </a:p>
      </dsp:txBody>
      <dsp:txXfrm>
        <a:off x="6415746" y="1533871"/>
        <a:ext cx="1630587" cy="1751126"/>
      </dsp:txXfrm>
    </dsp:sp>
    <dsp:sp modelId="{D1370820-880F-49A5-BC4D-9832C133CDCB}">
      <dsp:nvSpPr>
        <dsp:cNvPr id="0" name=""/>
        <dsp:cNvSpPr/>
      </dsp:nvSpPr>
      <dsp:spPr>
        <a:xfrm>
          <a:off x="8435713" y="1445660"/>
          <a:ext cx="1807009" cy="19275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/>
            <a:t>26 Nov. 2021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kern="1200" dirty="0" err="1"/>
            <a:t>Council</a:t>
          </a:r>
          <a:r>
            <a:rPr lang="sl-SI" sz="2400" kern="1200" dirty="0"/>
            <a:t> </a:t>
          </a:r>
          <a:r>
            <a:rPr lang="sl-SI" sz="2400" kern="1200" dirty="0" err="1"/>
            <a:t>Concl</a:t>
          </a:r>
          <a:r>
            <a:rPr lang="sl-SI" sz="2400" kern="1200" dirty="0"/>
            <a:t>.</a:t>
          </a:r>
        </a:p>
      </dsp:txBody>
      <dsp:txXfrm>
        <a:off x="8523924" y="1533871"/>
        <a:ext cx="1630587" cy="17511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78185-EBB4-407C-B4D1-00CE966F08BB}">
      <dsp:nvSpPr>
        <dsp:cNvPr id="0" name=""/>
        <dsp:cNvSpPr/>
      </dsp:nvSpPr>
      <dsp:spPr>
        <a:xfrm>
          <a:off x="2777800" y="14266"/>
          <a:ext cx="2351720" cy="17042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accent1"/>
              </a:solidFill>
            </a:rPr>
            <a:t>2008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KNOWLEDGE TRANSFER</a:t>
          </a:r>
        </a:p>
      </dsp:txBody>
      <dsp:txXfrm>
        <a:off x="2827715" y="64181"/>
        <a:ext cx="2251890" cy="1604400"/>
      </dsp:txXfrm>
    </dsp:sp>
    <dsp:sp modelId="{E630E5FE-9600-49FC-969A-164305C4F9F2}">
      <dsp:nvSpPr>
        <dsp:cNvPr id="0" name=""/>
        <dsp:cNvSpPr/>
      </dsp:nvSpPr>
      <dsp:spPr>
        <a:xfrm>
          <a:off x="5430984" y="72540"/>
          <a:ext cx="2216262" cy="15916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chemeClr val="accent1"/>
              </a:solidFill>
            </a:rPr>
            <a:t>2022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KNOWLEDGE VALORISATION</a:t>
          </a:r>
        </a:p>
      </dsp:txBody>
      <dsp:txXfrm>
        <a:off x="5477602" y="119158"/>
        <a:ext cx="2123026" cy="1498433"/>
      </dsp:txXfrm>
    </dsp:sp>
    <dsp:sp modelId="{D8632821-A460-4FCC-B545-48AEBAE00397}">
      <dsp:nvSpPr>
        <dsp:cNvPr id="0" name=""/>
        <dsp:cNvSpPr/>
      </dsp:nvSpPr>
      <dsp:spPr>
        <a:xfrm>
          <a:off x="4763504" y="4259211"/>
          <a:ext cx="718716" cy="718716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706E6-5622-4F9B-9932-2F644DD4FF93}">
      <dsp:nvSpPr>
        <dsp:cNvPr id="0" name=""/>
        <dsp:cNvSpPr/>
      </dsp:nvSpPr>
      <dsp:spPr>
        <a:xfrm rot="240000">
          <a:off x="2966054" y="3951233"/>
          <a:ext cx="4313615" cy="3016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C7CFF-88DA-4667-BCE5-954F20877B06}">
      <dsp:nvSpPr>
        <dsp:cNvPr id="0" name=""/>
        <dsp:cNvSpPr/>
      </dsp:nvSpPr>
      <dsp:spPr>
        <a:xfrm rot="240000">
          <a:off x="5556006" y="3197066"/>
          <a:ext cx="1721091" cy="801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broader scope</a:t>
          </a:r>
          <a:endParaRPr lang="sl-SI" sz="1400" kern="1200" dirty="0"/>
        </a:p>
      </dsp:txBody>
      <dsp:txXfrm>
        <a:off x="5595149" y="3236209"/>
        <a:ext cx="1642805" cy="723567"/>
      </dsp:txXfrm>
    </dsp:sp>
    <dsp:sp modelId="{FEB8FAC0-57F7-468E-B03D-C80B7ED81D70}">
      <dsp:nvSpPr>
        <dsp:cNvPr id="0" name=""/>
        <dsp:cNvSpPr/>
      </dsp:nvSpPr>
      <dsp:spPr>
        <a:xfrm rot="240000">
          <a:off x="5618294" y="2334606"/>
          <a:ext cx="1721091" cy="801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includes all actors from the </a:t>
          </a:r>
          <a:r>
            <a:rPr lang="sl-SI" sz="1200" b="0" i="0" kern="1200" dirty="0"/>
            <a:t>R&amp;I </a:t>
          </a:r>
          <a:r>
            <a:rPr lang="en-US" sz="1200" b="0" i="0" kern="1200" dirty="0"/>
            <a:t>ecosystem</a:t>
          </a:r>
          <a:endParaRPr lang="sl-SI" sz="1200" kern="1200" dirty="0"/>
        </a:p>
      </dsp:txBody>
      <dsp:txXfrm>
        <a:off x="5657437" y="2373749"/>
        <a:ext cx="1642805" cy="723567"/>
      </dsp:txXfrm>
    </dsp:sp>
    <dsp:sp modelId="{307311A3-A729-4DB2-BEC1-735936617DD4}">
      <dsp:nvSpPr>
        <dsp:cNvPr id="0" name=""/>
        <dsp:cNvSpPr/>
      </dsp:nvSpPr>
      <dsp:spPr>
        <a:xfrm rot="240000">
          <a:off x="5680583" y="1491312"/>
          <a:ext cx="1721091" cy="801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all types of intellectual</a:t>
          </a:r>
          <a:r>
            <a:rPr lang="sl-SI" sz="1200" b="0" i="0" kern="1200" dirty="0"/>
            <a:t> </a:t>
          </a:r>
          <a:r>
            <a:rPr lang="en-US" sz="1200" b="0" i="0" kern="1200" dirty="0"/>
            <a:t>assets beyond technology and I</a:t>
          </a:r>
          <a:r>
            <a:rPr lang="sl-SI" sz="1200" b="0" i="0" kern="1200" dirty="0"/>
            <a:t>PR</a:t>
          </a:r>
          <a:endParaRPr lang="sl-SI" sz="1200" kern="1200" dirty="0"/>
        </a:p>
      </dsp:txBody>
      <dsp:txXfrm>
        <a:off x="5719726" y="1530455"/>
        <a:ext cx="1642805" cy="723567"/>
      </dsp:txXfrm>
    </dsp:sp>
    <dsp:sp modelId="{F91C44FD-BD5D-46F6-8DE8-24CF3FD6EB84}">
      <dsp:nvSpPr>
        <dsp:cNvPr id="0" name=""/>
        <dsp:cNvSpPr/>
      </dsp:nvSpPr>
      <dsp:spPr>
        <a:xfrm rot="240000">
          <a:off x="3088412" y="3024574"/>
          <a:ext cx="1721091" cy="801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 err="1"/>
            <a:t>Focus</a:t>
          </a:r>
          <a:r>
            <a:rPr lang="sl-SI" sz="1400" kern="1200" dirty="0"/>
            <a:t> on </a:t>
          </a:r>
          <a:r>
            <a:rPr lang="sl-SI" sz="1400" kern="1200" dirty="0" err="1"/>
            <a:t>technology</a:t>
          </a:r>
          <a:endParaRPr lang="sl-SI" sz="1400" kern="1200" dirty="0"/>
        </a:p>
      </dsp:txBody>
      <dsp:txXfrm>
        <a:off x="3127555" y="3063717"/>
        <a:ext cx="1642805" cy="723567"/>
      </dsp:txXfrm>
    </dsp:sp>
    <dsp:sp modelId="{ECFB9067-9364-47F7-A168-A7D94BBF2BBE}">
      <dsp:nvSpPr>
        <dsp:cNvPr id="0" name=""/>
        <dsp:cNvSpPr/>
      </dsp:nvSpPr>
      <dsp:spPr>
        <a:xfrm rot="240000">
          <a:off x="3150701" y="2162114"/>
          <a:ext cx="1721091" cy="801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200" kern="1200" dirty="0" err="1"/>
            <a:t>Focus</a:t>
          </a:r>
          <a:r>
            <a:rPr lang="sl-SI" sz="1200" kern="1200" dirty="0"/>
            <a:t> on </a:t>
          </a:r>
          <a:r>
            <a:rPr lang="sl-SI" sz="1200" kern="1200" dirty="0" err="1"/>
            <a:t>commercialization</a:t>
          </a:r>
          <a:endParaRPr lang="sl-SI" sz="1200" kern="1200" dirty="0"/>
        </a:p>
      </dsp:txBody>
      <dsp:txXfrm>
        <a:off x="3189844" y="2201257"/>
        <a:ext cx="1642805" cy="7235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2DB33-1B0C-4CCD-8D33-F319E8A42819}">
      <dsp:nvSpPr>
        <dsp:cNvPr id="0" name=""/>
        <dsp:cNvSpPr/>
      </dsp:nvSpPr>
      <dsp:spPr>
        <a:xfrm>
          <a:off x="3001" y="236540"/>
          <a:ext cx="2381330" cy="1853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800" kern="1200" dirty="0"/>
        </a:p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800" kern="1200" dirty="0"/>
        </a:p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100" kern="1200" dirty="0"/>
        </a:p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kern="1200" dirty="0" err="1"/>
            <a:t>principles</a:t>
          </a:r>
          <a:endParaRPr lang="sl-SI" sz="3700" kern="1200" dirty="0"/>
        </a:p>
      </dsp:txBody>
      <dsp:txXfrm>
        <a:off x="3001" y="236540"/>
        <a:ext cx="2381330" cy="1853751"/>
      </dsp:txXfrm>
    </dsp:sp>
    <dsp:sp modelId="{3B80AA0A-5602-44E9-A5CA-7424256C08D5}">
      <dsp:nvSpPr>
        <dsp:cNvPr id="0" name=""/>
        <dsp:cNvSpPr/>
      </dsp:nvSpPr>
      <dsp:spPr>
        <a:xfrm>
          <a:off x="2622465" y="236540"/>
          <a:ext cx="2381330" cy="1853751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/>
            <a:t>KV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/>
            <a:t>in R&amp;I </a:t>
          </a:r>
          <a:r>
            <a:rPr lang="sl-SI" sz="2700" kern="1200" dirty="0" err="1"/>
            <a:t>policy</a:t>
          </a:r>
          <a:endParaRPr lang="sl-SI" sz="2700" kern="1200" dirty="0"/>
        </a:p>
      </dsp:txBody>
      <dsp:txXfrm>
        <a:off x="2622465" y="236540"/>
        <a:ext cx="2381330" cy="1853751"/>
      </dsp:txXfrm>
    </dsp:sp>
    <dsp:sp modelId="{5CBF3112-77F2-4888-A6F9-7DB2024FE82D}">
      <dsp:nvSpPr>
        <dsp:cNvPr id="0" name=""/>
        <dsp:cNvSpPr/>
      </dsp:nvSpPr>
      <dsp:spPr>
        <a:xfrm>
          <a:off x="5241929" y="236540"/>
          <a:ext cx="2381330" cy="1853751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 err="1"/>
            <a:t>Skills</a:t>
          </a:r>
          <a:r>
            <a:rPr lang="sl-SI" sz="2700" kern="1200" dirty="0"/>
            <a:t> </a:t>
          </a:r>
          <a:r>
            <a:rPr lang="sl-SI" sz="2700" kern="1200" dirty="0" err="1"/>
            <a:t>and</a:t>
          </a:r>
          <a:r>
            <a:rPr lang="sl-SI" sz="2700" kern="1200" dirty="0"/>
            <a:t> </a:t>
          </a:r>
          <a:r>
            <a:rPr lang="sl-SI" sz="2700" kern="1200" dirty="0" err="1"/>
            <a:t>capacities</a:t>
          </a:r>
          <a:endParaRPr lang="sl-SI" sz="2700" kern="1200" dirty="0"/>
        </a:p>
      </dsp:txBody>
      <dsp:txXfrm>
        <a:off x="5241929" y="236540"/>
        <a:ext cx="2381330" cy="1853751"/>
      </dsp:txXfrm>
    </dsp:sp>
    <dsp:sp modelId="{F34E22F9-74F9-4490-8E6A-CA2759C05B4A}">
      <dsp:nvSpPr>
        <dsp:cNvPr id="0" name=""/>
        <dsp:cNvSpPr/>
      </dsp:nvSpPr>
      <dsp:spPr>
        <a:xfrm>
          <a:off x="7861392" y="236540"/>
          <a:ext cx="2381330" cy="1853751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 err="1"/>
            <a:t>System</a:t>
          </a:r>
          <a:r>
            <a:rPr lang="sl-SI" sz="2700" kern="1200" dirty="0"/>
            <a:t> </a:t>
          </a:r>
          <a:r>
            <a:rPr lang="sl-SI" sz="2700" kern="1200" dirty="0" err="1"/>
            <a:t>of</a:t>
          </a:r>
          <a:r>
            <a:rPr lang="sl-SI" sz="2700" kern="1200" dirty="0"/>
            <a:t> </a:t>
          </a:r>
          <a:r>
            <a:rPr lang="sl-SI" sz="2700" kern="1200" dirty="0" err="1"/>
            <a:t>incentives</a:t>
          </a:r>
          <a:endParaRPr lang="sl-SI" sz="2700" kern="1200" dirty="0"/>
        </a:p>
      </dsp:txBody>
      <dsp:txXfrm>
        <a:off x="7861392" y="236540"/>
        <a:ext cx="2381330" cy="1853751"/>
      </dsp:txXfrm>
    </dsp:sp>
    <dsp:sp modelId="{AD7D970E-5BAB-4AE6-9BB1-47B7165DA156}">
      <dsp:nvSpPr>
        <dsp:cNvPr id="0" name=""/>
        <dsp:cNvSpPr/>
      </dsp:nvSpPr>
      <dsp:spPr>
        <a:xfrm>
          <a:off x="3001" y="2383284"/>
          <a:ext cx="2381330" cy="1749806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 err="1"/>
            <a:t>Intellectual</a:t>
          </a:r>
          <a:r>
            <a:rPr lang="sl-SI" sz="2700" kern="1200" dirty="0"/>
            <a:t> </a:t>
          </a:r>
          <a:r>
            <a:rPr lang="sl-SI" sz="2700" kern="1200" dirty="0" err="1"/>
            <a:t>asset</a:t>
          </a:r>
          <a:r>
            <a:rPr lang="sl-SI" sz="2700" kern="1200" dirty="0"/>
            <a:t> management</a:t>
          </a:r>
        </a:p>
      </dsp:txBody>
      <dsp:txXfrm>
        <a:off x="3001" y="2383284"/>
        <a:ext cx="2381330" cy="1749806"/>
      </dsp:txXfrm>
    </dsp:sp>
    <dsp:sp modelId="{4A103603-CA2A-4333-AFCD-C4CB00EF9264}">
      <dsp:nvSpPr>
        <dsp:cNvPr id="0" name=""/>
        <dsp:cNvSpPr/>
      </dsp:nvSpPr>
      <dsp:spPr>
        <a:xfrm>
          <a:off x="2622465" y="2328425"/>
          <a:ext cx="2381330" cy="1859523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/>
            <a:t>Relevance in </a:t>
          </a:r>
          <a:r>
            <a:rPr lang="sl-SI" sz="2700" kern="1200" dirty="0" err="1"/>
            <a:t>public</a:t>
          </a:r>
          <a:r>
            <a:rPr lang="sl-SI" sz="2700" kern="1200" dirty="0"/>
            <a:t> </a:t>
          </a:r>
          <a:r>
            <a:rPr lang="sl-SI" sz="2700" kern="1200" dirty="0" err="1"/>
            <a:t>funding</a:t>
          </a:r>
          <a:r>
            <a:rPr lang="sl-SI" sz="2700" kern="1200" dirty="0"/>
            <a:t> </a:t>
          </a:r>
          <a:r>
            <a:rPr lang="sl-SI" sz="2700" kern="1200" dirty="0" err="1"/>
            <a:t>schemes</a:t>
          </a:r>
          <a:endParaRPr lang="sl-SI" sz="2700" kern="1200" dirty="0"/>
        </a:p>
      </dsp:txBody>
      <dsp:txXfrm>
        <a:off x="2622465" y="2328425"/>
        <a:ext cx="2381330" cy="1859523"/>
      </dsp:txXfrm>
    </dsp:sp>
    <dsp:sp modelId="{F5D84CAF-FE33-4731-A645-15D6D56083BC}">
      <dsp:nvSpPr>
        <dsp:cNvPr id="0" name=""/>
        <dsp:cNvSpPr/>
      </dsp:nvSpPr>
      <dsp:spPr>
        <a:xfrm>
          <a:off x="5241929" y="2401572"/>
          <a:ext cx="2381330" cy="1713229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/>
            <a:t>Peer </a:t>
          </a:r>
          <a:r>
            <a:rPr lang="sl-SI" sz="2700" kern="1200" dirty="0" err="1"/>
            <a:t>learning</a:t>
          </a:r>
          <a:endParaRPr lang="sl-SI" sz="2700" kern="1200" dirty="0"/>
        </a:p>
      </dsp:txBody>
      <dsp:txXfrm>
        <a:off x="5241929" y="2401572"/>
        <a:ext cx="2381330" cy="1713229"/>
      </dsp:txXfrm>
    </dsp:sp>
    <dsp:sp modelId="{238E339C-148E-4E62-9165-3D3FB72C41BC}">
      <dsp:nvSpPr>
        <dsp:cNvPr id="0" name=""/>
        <dsp:cNvSpPr/>
      </dsp:nvSpPr>
      <dsp:spPr>
        <a:xfrm>
          <a:off x="7861392" y="2419861"/>
          <a:ext cx="2381330" cy="1676652"/>
        </a:xfrm>
        <a:prstGeom prst="rect">
          <a:avLst/>
        </a:prstGeom>
        <a:solidFill>
          <a:srgbClr val="0079C1">
            <a:alpha val="50196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700" kern="1200" dirty="0" err="1"/>
            <a:t>Metrics</a:t>
          </a:r>
          <a:r>
            <a:rPr lang="sl-SI" sz="2700" kern="1200" dirty="0"/>
            <a:t>, monitoring </a:t>
          </a:r>
          <a:r>
            <a:rPr lang="sl-SI" sz="2700" kern="1200" dirty="0" err="1"/>
            <a:t>and</a:t>
          </a:r>
          <a:r>
            <a:rPr lang="sl-SI" sz="2700" kern="1200" dirty="0"/>
            <a:t> </a:t>
          </a:r>
          <a:r>
            <a:rPr lang="sl-SI" sz="2700" kern="1200" dirty="0" err="1"/>
            <a:t>evaluation</a:t>
          </a:r>
          <a:endParaRPr lang="sl-SI" sz="2700" kern="1200" dirty="0"/>
        </a:p>
      </dsp:txBody>
      <dsp:txXfrm>
        <a:off x="7861392" y="2419861"/>
        <a:ext cx="2381330" cy="1676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FA081-0983-4970-8DC0-E960ED274E2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86D1F-0177-4298-8786-775DDA9F2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6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89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28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75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06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74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04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67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None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00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53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87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5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52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8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89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086D1F-0177-4298-8786-775DDA9F2D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1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pic>
        <p:nvPicPr>
          <p:cNvPr id="8" name="Slika 7" descr="Slika, ki vsebuje besede grafika, simbol, oblikovanje&#10;&#10;Opis je samodejno ustvarjen">
            <a:extLst>
              <a:ext uri="{FF2B5EF4-FFF2-40B4-BE49-F238E27FC236}">
                <a16:creationId xmlns:a16="http://schemas.microsoft.com/office/drawing/2014/main" id="{7F01DE0C-AD10-45AC-3735-4C22654086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557952"/>
            <a:ext cx="2423165" cy="426721"/>
          </a:xfrm>
          <a:prstGeom prst="rect">
            <a:avLst/>
          </a:prstGeom>
        </p:spPr>
      </p:pic>
      <p:pic>
        <p:nvPicPr>
          <p:cNvPr id="9" name="Picture 2" descr="Logotip meseca znanosti 2023.">
            <a:extLst>
              <a:ext uri="{FF2B5EF4-FFF2-40B4-BE49-F238E27FC236}">
                <a16:creationId xmlns:a16="http://schemas.microsoft.com/office/drawing/2014/main" id="{665FF3D0-0A98-D063-A86D-15B339FB25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283" y="249856"/>
            <a:ext cx="1030957" cy="80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83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A820A2-7D6D-44A7-AC73-AB43549E999B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243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26F339-6A12-41FA-A83C-E1B36359E101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79C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79C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563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E3A4B7-6506-4C87-8C42-7A16D7BBD523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001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042995-24CE-4B9E-9564-C243991A60C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79C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0079C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9706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C36E6-F329-4454-951A-C3DBEF250562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046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1236B0-933F-44AC-B603-9F00EF2C6820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333C77-0158-454C-844F-B7AB9BD7DAD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113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840A3E-AA6B-4BBE-A752-BF959E8789D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5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3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BC0235-1451-44E6-82E8-B2E49225FD5D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8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F8C378-05FE-4495-84A8-5A1EA02DB267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954A3-9DFD-4C44-94BA-B95130A3BA1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81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3EBC0-786F-4CD9-BE33-06DA57FAADB6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78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ED35BE-BD96-4F50-A26E-2BC221E3BBDD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64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685C14-B874-4FBB-98DD-09958C6DF0C6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78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0DC275-66A1-4520-BAB7-5F2C941A14A8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77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4842E9-6CB4-419D-93D6-87BF34B3D8C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10/10/2023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16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1343951"/>
            <a:ext cx="10258490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85" y="2756297"/>
            <a:ext cx="1024523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pic>
        <p:nvPicPr>
          <p:cNvPr id="9" name="Slika 8" descr="Slika, ki vsebuje besede grafika, simbol, oblikovanje&#10;&#10;Opis je samodejno ustvarjen">
            <a:extLst>
              <a:ext uri="{FF2B5EF4-FFF2-40B4-BE49-F238E27FC236}">
                <a16:creationId xmlns:a16="http://schemas.microsoft.com/office/drawing/2014/main" id="{9F88D724-79C9-7D4B-6344-5C378E498A8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" y="501883"/>
            <a:ext cx="2423165" cy="426721"/>
          </a:xfrm>
          <a:prstGeom prst="rect">
            <a:avLst/>
          </a:prstGeom>
        </p:spPr>
      </p:pic>
      <p:pic>
        <p:nvPicPr>
          <p:cNvPr id="10" name="Picture 2" descr="Logotip meseca znanosti 2023.">
            <a:extLst>
              <a:ext uri="{FF2B5EF4-FFF2-40B4-BE49-F238E27FC236}">
                <a16:creationId xmlns:a16="http://schemas.microsoft.com/office/drawing/2014/main" id="{AA5B8D63-E90F-BF21-57C7-FFD4F50FBF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416" y="220930"/>
            <a:ext cx="1030957" cy="80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79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sv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63E50E-6C52-9E60-2A98-173AD268D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09" y="2305276"/>
            <a:ext cx="9535909" cy="1665982"/>
          </a:xfrm>
        </p:spPr>
        <p:txBody>
          <a:bodyPr/>
          <a:lstStyle/>
          <a:p>
            <a:r>
              <a:rPr lang="sl-SI" dirty="0" err="1"/>
              <a:t>Council</a:t>
            </a:r>
            <a:r>
              <a:rPr lang="sl-SI" dirty="0"/>
              <a:t> </a:t>
            </a:r>
            <a:r>
              <a:rPr lang="sl-SI" dirty="0" err="1"/>
              <a:t>recommendation</a:t>
            </a:r>
            <a:r>
              <a:rPr lang="sl-SI" dirty="0"/>
              <a:t> </a:t>
            </a:r>
            <a:br>
              <a:rPr lang="sl-SI" dirty="0"/>
            </a:br>
            <a:r>
              <a:rPr lang="sl-SI" dirty="0"/>
              <a:t>on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guiding</a:t>
            </a:r>
            <a:r>
              <a:rPr lang="sl-SI" dirty="0"/>
              <a:t> </a:t>
            </a:r>
            <a:r>
              <a:rPr lang="sl-SI" dirty="0" err="1"/>
              <a:t>principles</a:t>
            </a:r>
            <a:r>
              <a:rPr lang="sl-SI" dirty="0"/>
              <a:t> </a:t>
            </a:r>
            <a:br>
              <a:rPr lang="sl-SI" dirty="0"/>
            </a:b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knowledge</a:t>
            </a:r>
            <a:r>
              <a:rPr lang="sl-SI" dirty="0"/>
              <a:t> </a:t>
            </a:r>
            <a:r>
              <a:rPr lang="sl-SI" dirty="0" err="1"/>
              <a:t>valorisation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81EEB85-6373-EF55-006B-B2EF426D4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2043" y="4491789"/>
            <a:ext cx="8973475" cy="2230287"/>
          </a:xfrm>
        </p:spPr>
        <p:txBody>
          <a:bodyPr>
            <a:normAutofit fontScale="92500" lnSpcReduction="20000"/>
          </a:bodyPr>
          <a:lstStyle/>
          <a:p>
            <a:r>
              <a:rPr lang="sl-SI" sz="3500" dirty="0"/>
              <a:t>Dr. Tomaž Boh, </a:t>
            </a:r>
            <a:r>
              <a:rPr lang="sl-SI" sz="3500" dirty="0" err="1"/>
              <a:t>acting</a:t>
            </a:r>
            <a:r>
              <a:rPr lang="sl-SI" sz="3500" dirty="0"/>
              <a:t> </a:t>
            </a:r>
            <a:r>
              <a:rPr lang="sl-SI" sz="3500" dirty="0" err="1"/>
              <a:t>DirGen</a:t>
            </a:r>
            <a:r>
              <a:rPr lang="sl-SI" sz="3500" dirty="0"/>
              <a:t> Science </a:t>
            </a:r>
            <a:r>
              <a:rPr lang="sl-SI" sz="3500" dirty="0" err="1"/>
              <a:t>and</a:t>
            </a:r>
            <a:r>
              <a:rPr lang="sl-SI" sz="3500" dirty="0"/>
              <a:t> </a:t>
            </a:r>
            <a:r>
              <a:rPr lang="sl-SI" sz="3500" dirty="0" err="1"/>
              <a:t>Innovation</a:t>
            </a:r>
            <a:r>
              <a:rPr lang="sl-SI" sz="3500" dirty="0"/>
              <a:t> </a:t>
            </a:r>
            <a:r>
              <a:rPr lang="sl-SI" sz="3500" dirty="0" err="1"/>
              <a:t>Directorate</a:t>
            </a:r>
            <a:endParaRPr lang="sl-SI" sz="3500" dirty="0"/>
          </a:p>
          <a:p>
            <a:endParaRPr lang="sl-SI" sz="2600" dirty="0"/>
          </a:p>
          <a:p>
            <a:r>
              <a:rPr lang="sl-SI" sz="2600" dirty="0" err="1"/>
              <a:t>Awareness</a:t>
            </a:r>
            <a:r>
              <a:rPr lang="sl-SI" sz="2600" dirty="0"/>
              <a:t> </a:t>
            </a:r>
            <a:r>
              <a:rPr lang="sl-SI" sz="2600" dirty="0" err="1"/>
              <a:t>raising</a:t>
            </a:r>
            <a:r>
              <a:rPr lang="sl-SI" sz="2600" dirty="0"/>
              <a:t> </a:t>
            </a:r>
            <a:r>
              <a:rPr lang="sl-SI" sz="2600" dirty="0" err="1"/>
              <a:t>campaign</a:t>
            </a:r>
            <a:r>
              <a:rPr lang="sl-SI" sz="2600" dirty="0"/>
              <a:t> on </a:t>
            </a:r>
            <a:r>
              <a:rPr lang="sl-SI" sz="2600" dirty="0" err="1"/>
              <a:t>knowledge</a:t>
            </a:r>
            <a:r>
              <a:rPr lang="sl-SI" sz="2600" dirty="0"/>
              <a:t> </a:t>
            </a:r>
            <a:r>
              <a:rPr lang="sl-SI" sz="2600" dirty="0" err="1"/>
              <a:t>valorisation</a:t>
            </a:r>
            <a:r>
              <a:rPr lang="sl-SI" sz="2600" dirty="0"/>
              <a:t>, </a:t>
            </a:r>
          </a:p>
          <a:p>
            <a:r>
              <a:rPr lang="sl-SI" sz="2600" dirty="0"/>
              <a:t>Grand Hotel Union, 11 </a:t>
            </a:r>
            <a:r>
              <a:rPr lang="sl-SI" sz="2600" dirty="0" err="1"/>
              <a:t>October</a:t>
            </a:r>
            <a:r>
              <a:rPr lang="sl-SI" sz="2600" dirty="0"/>
              <a:t> 2023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5326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06" y="821303"/>
            <a:ext cx="6491818" cy="1320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l-SI" sz="4000" dirty="0" err="1"/>
              <a:t>Intellectual</a:t>
            </a:r>
            <a:r>
              <a:rPr lang="sl-SI" sz="4000" dirty="0"/>
              <a:t> </a:t>
            </a:r>
            <a:r>
              <a:rPr lang="sl-SI" sz="4000" dirty="0" err="1"/>
              <a:t>asset</a:t>
            </a:r>
            <a:r>
              <a:rPr lang="sl-SI" sz="4000" dirty="0"/>
              <a:t> management</a:t>
            </a:r>
            <a:br>
              <a:rPr lang="sl-SI" sz="4000" dirty="0"/>
            </a:b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1957137"/>
            <a:ext cx="6124302" cy="49093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Policies and practices at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organisational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level; 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awareness in international environment and sovereignty;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maximising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socio-economic benefit for EU including contribution to sustainability;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awareness and uptake of practices and tools in Open Science and Open Innovation;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efficiency e.g. by supporting portfolio building and platforms linking offer and demand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a 4" descr="Badge 4 with solid fill">
            <a:extLst>
              <a:ext uri="{FF2B5EF4-FFF2-40B4-BE49-F238E27FC236}">
                <a16:creationId xmlns:a16="http://schemas.microsoft.com/office/drawing/2014/main" id="{CDA67286-37F1-F504-AF2B-229FA8A7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8398" y="1481703"/>
            <a:ext cx="5076000" cy="50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089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06" y="1046827"/>
            <a:ext cx="6491818" cy="1320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Relevance in public funding schemes</a:t>
            </a:r>
            <a:br>
              <a:rPr lang="en-US" sz="4000" dirty="0"/>
            </a:br>
            <a:br>
              <a:rPr lang="sl-SI" sz="4000" dirty="0"/>
            </a:b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2367627"/>
            <a:ext cx="6124302" cy="449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Application of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valorisation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principles in publicly funded research; 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specific funding to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incentivise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valorisation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early on in research including support to intermediaries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a 4" descr="Badge 5 with solid fill">
            <a:extLst>
              <a:ext uri="{FF2B5EF4-FFF2-40B4-BE49-F238E27FC236}">
                <a16:creationId xmlns:a16="http://schemas.microsoft.com/office/drawing/2014/main" id="{CDA67286-37F1-F504-AF2B-229FA8A7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8398" y="1481703"/>
            <a:ext cx="5076000" cy="50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4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06" y="1229518"/>
            <a:ext cx="6491818" cy="1320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l-SI" sz="4000" dirty="0"/>
              <a:t>Peer </a:t>
            </a:r>
            <a:r>
              <a:rPr lang="sl-SI" sz="4000" dirty="0" err="1"/>
              <a:t>learning</a:t>
            </a:r>
            <a:br>
              <a:rPr lang="sl-SI" sz="4000" dirty="0"/>
            </a:br>
            <a:br>
              <a:rPr lang="en-US" sz="4000" dirty="0"/>
            </a:br>
            <a:br>
              <a:rPr lang="sl-SI" sz="4000" dirty="0"/>
            </a:b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2367627"/>
            <a:ext cx="6124302" cy="449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Peer-learning, sharing of best-practices and developing common specifications; 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benchmarking to develop and promote common concepts, models and incentives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a 4" descr="Badge 6 with solid fill">
            <a:extLst>
              <a:ext uri="{FF2B5EF4-FFF2-40B4-BE49-F238E27FC236}">
                <a16:creationId xmlns:a16="http://schemas.microsoft.com/office/drawing/2014/main" id="{CDA67286-37F1-F504-AF2B-229FA8A7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8398" y="1481703"/>
            <a:ext cx="5076000" cy="50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70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5059" y="1343817"/>
            <a:ext cx="6491818" cy="1320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l-SI" sz="4000" dirty="0" err="1"/>
              <a:t>Metrics</a:t>
            </a:r>
            <a:r>
              <a:rPr lang="sl-SI" sz="4000" dirty="0"/>
              <a:t>, monitoring </a:t>
            </a:r>
            <a:r>
              <a:rPr lang="sl-SI" sz="4000" dirty="0" err="1"/>
              <a:t>and</a:t>
            </a:r>
            <a:r>
              <a:rPr lang="sl-SI" sz="4000" dirty="0"/>
              <a:t> </a:t>
            </a:r>
            <a:r>
              <a:rPr lang="sl-SI" sz="4000" dirty="0" err="1"/>
              <a:t>evaluation</a:t>
            </a:r>
            <a:br>
              <a:rPr lang="sl-SI" sz="4000" dirty="0"/>
            </a:br>
            <a:br>
              <a:rPr lang="en-US" sz="4000" dirty="0"/>
            </a:br>
            <a:br>
              <a:rPr lang="sl-SI" sz="4000" dirty="0"/>
            </a:b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2367627"/>
            <a:ext cx="6124302" cy="449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Adopt common definitions, metrics and indicators encompassing variety of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valorisation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channels; </a:t>
            </a:r>
            <a:endParaRPr lang="sl-SI" sz="2800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monitoring and evaluation aligned with ERA monitoring framework.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a 4" descr="Badge 7 with solid fill">
            <a:extLst>
              <a:ext uri="{FF2B5EF4-FFF2-40B4-BE49-F238E27FC236}">
                <a16:creationId xmlns:a16="http://schemas.microsoft.com/office/drawing/2014/main" id="{CDA67286-37F1-F504-AF2B-229FA8A7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8398" y="1481703"/>
            <a:ext cx="5076000" cy="50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0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>
            <a:extLst>
              <a:ext uri="{FF2B5EF4-FFF2-40B4-BE49-F238E27FC236}">
                <a16:creationId xmlns:a16="http://schemas.microsoft.com/office/drawing/2014/main" id="{E10EE31A-3B9B-C778-1C4B-6ADE50EC6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51" y="404085"/>
            <a:ext cx="4342601" cy="6041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Conclusion - </a:t>
            </a:r>
            <a:r>
              <a:rPr lang="en-US" sz="3200" b="0" i="0" dirty="0">
                <a:effectLst/>
              </a:rPr>
              <a:t>potential impact of implementing the Guiding principles </a:t>
            </a:r>
            <a:r>
              <a:rPr lang="en-US" sz="3200" dirty="0"/>
              <a:t>for</a:t>
            </a:r>
            <a:r>
              <a:rPr lang="en-US" sz="3200" b="0" i="0" dirty="0">
                <a:effectLst/>
              </a:rPr>
              <a:t> knowledge valorization</a:t>
            </a:r>
            <a:endParaRPr lang="en-US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833559-AA02-5ABB-8228-1165453FE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6894238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Embracing knowledge valorization principles fosters a culture of innovation where creativity, experimentation, and risk-taking should be encouraged</a:t>
            </a:r>
            <a:r>
              <a:rPr lang="sl-SI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3797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63E50E-6C52-9E60-2A98-173AD268D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09" y="2305276"/>
            <a:ext cx="9535909" cy="1665982"/>
          </a:xfrm>
        </p:spPr>
        <p:txBody>
          <a:bodyPr/>
          <a:lstStyle/>
          <a:p>
            <a:r>
              <a:rPr lang="sl-SI" dirty="0" err="1"/>
              <a:t>Thank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81EEB85-6373-EF55-006B-B2EF426D4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2043" y="4491789"/>
            <a:ext cx="8973475" cy="2230287"/>
          </a:xfrm>
        </p:spPr>
        <p:txBody>
          <a:bodyPr>
            <a:normAutofit fontScale="92500" lnSpcReduction="20000"/>
          </a:bodyPr>
          <a:lstStyle/>
          <a:p>
            <a:r>
              <a:rPr lang="sl-SI" sz="3500" dirty="0"/>
              <a:t>Dr. Tomaž Boh, </a:t>
            </a:r>
            <a:r>
              <a:rPr lang="sl-SI" sz="3500" dirty="0" err="1"/>
              <a:t>acting</a:t>
            </a:r>
            <a:r>
              <a:rPr lang="sl-SI" sz="3500" dirty="0"/>
              <a:t> </a:t>
            </a:r>
            <a:r>
              <a:rPr lang="sl-SI" sz="3500" dirty="0" err="1"/>
              <a:t>DirGen</a:t>
            </a:r>
            <a:r>
              <a:rPr lang="sl-SI" sz="3500" dirty="0"/>
              <a:t> Science </a:t>
            </a:r>
            <a:r>
              <a:rPr lang="sl-SI" sz="3500" dirty="0" err="1"/>
              <a:t>and</a:t>
            </a:r>
            <a:r>
              <a:rPr lang="sl-SI" sz="3500" dirty="0"/>
              <a:t> </a:t>
            </a:r>
            <a:r>
              <a:rPr lang="sl-SI" sz="3500" dirty="0" err="1"/>
              <a:t>Innovation</a:t>
            </a:r>
            <a:r>
              <a:rPr lang="sl-SI" sz="3500" dirty="0"/>
              <a:t> </a:t>
            </a:r>
            <a:r>
              <a:rPr lang="sl-SI" sz="3500" dirty="0" err="1"/>
              <a:t>Directorate</a:t>
            </a:r>
            <a:endParaRPr lang="sl-SI" sz="3500" dirty="0"/>
          </a:p>
          <a:p>
            <a:endParaRPr lang="sl-SI" sz="2600" dirty="0"/>
          </a:p>
          <a:p>
            <a:r>
              <a:rPr lang="sl-SI" sz="2600" dirty="0" err="1"/>
              <a:t>Awareness</a:t>
            </a:r>
            <a:r>
              <a:rPr lang="sl-SI" sz="2600" dirty="0"/>
              <a:t> </a:t>
            </a:r>
            <a:r>
              <a:rPr lang="sl-SI" sz="2600" dirty="0" err="1"/>
              <a:t>raising</a:t>
            </a:r>
            <a:r>
              <a:rPr lang="sl-SI" sz="2600" dirty="0"/>
              <a:t> </a:t>
            </a:r>
            <a:r>
              <a:rPr lang="sl-SI" sz="2600" dirty="0" err="1"/>
              <a:t>campaign</a:t>
            </a:r>
            <a:r>
              <a:rPr lang="sl-SI" sz="2600" dirty="0"/>
              <a:t> on </a:t>
            </a:r>
            <a:r>
              <a:rPr lang="sl-SI" sz="2600" dirty="0" err="1"/>
              <a:t>knowledge</a:t>
            </a:r>
            <a:r>
              <a:rPr lang="sl-SI" sz="2600" dirty="0"/>
              <a:t> </a:t>
            </a:r>
            <a:r>
              <a:rPr lang="sl-SI" sz="2600" dirty="0" err="1"/>
              <a:t>valorisation</a:t>
            </a:r>
            <a:r>
              <a:rPr lang="sl-SI" sz="2600" dirty="0"/>
              <a:t>, </a:t>
            </a:r>
          </a:p>
          <a:p>
            <a:r>
              <a:rPr lang="sl-SI" sz="2600" dirty="0"/>
              <a:t>Grand Hotel Union, 11 </a:t>
            </a:r>
            <a:r>
              <a:rPr lang="sl-SI" sz="2600" dirty="0" err="1"/>
              <a:t>October</a:t>
            </a:r>
            <a:r>
              <a:rPr lang="sl-SI" sz="2600" dirty="0"/>
              <a:t> 2023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4431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93313C-5118-E1F4-9562-860F9A981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43951"/>
            <a:ext cx="11012158" cy="1320800"/>
          </a:xfrm>
        </p:spPr>
        <p:txBody>
          <a:bodyPr>
            <a:normAutofit fontScale="90000"/>
          </a:bodyPr>
          <a:lstStyle/>
          <a:p>
            <a:r>
              <a:rPr lang="sl-SI" sz="4000" dirty="0" err="1"/>
              <a:t>Introduction</a:t>
            </a:r>
            <a:r>
              <a:rPr lang="sl-SI" sz="4000" dirty="0"/>
              <a:t>  </a:t>
            </a:r>
            <a:br>
              <a:rPr lang="sl-SI" dirty="0"/>
            </a:br>
            <a:r>
              <a:rPr lang="sl-SI" dirty="0"/>
              <a:t>[T</a:t>
            </a:r>
            <a:r>
              <a:rPr lang="en-US" sz="3600" dirty="0"/>
              <a:t>he importance of knowledge valorization</a:t>
            </a:r>
            <a:r>
              <a:rPr lang="sl-SI" dirty="0"/>
              <a:t>]</a:t>
            </a:r>
            <a:br>
              <a:rPr lang="sl-SI" sz="3600" dirty="0"/>
            </a:br>
            <a:endParaRPr lang="sl-SI" dirty="0"/>
          </a:p>
        </p:txBody>
      </p:sp>
      <p:graphicFrame>
        <p:nvGraphicFramePr>
          <p:cNvPr id="6" name="Označba mesta vsebine 5">
            <a:extLst>
              <a:ext uri="{FF2B5EF4-FFF2-40B4-BE49-F238E27FC236}">
                <a16:creationId xmlns:a16="http://schemas.microsoft.com/office/drawing/2014/main" id="{A53D0CE4-0D7B-268D-9932-9F4F6196CA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94398"/>
              </p:ext>
            </p:extLst>
          </p:nvPr>
        </p:nvGraphicFramePr>
        <p:xfrm>
          <a:off x="690563" y="2755900"/>
          <a:ext cx="9623869" cy="38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Grafika 9" descr="Scientist male outline">
            <a:extLst>
              <a:ext uri="{FF2B5EF4-FFF2-40B4-BE49-F238E27FC236}">
                <a16:creationId xmlns:a16="http://schemas.microsoft.com/office/drawing/2014/main" id="{311E8CDE-A4D8-0DAA-662F-269E88D35C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5445" y="5359400"/>
            <a:ext cx="914400" cy="914400"/>
          </a:xfrm>
          <a:prstGeom prst="rect">
            <a:avLst/>
          </a:prstGeom>
        </p:spPr>
      </p:pic>
      <p:pic>
        <p:nvPicPr>
          <p:cNvPr id="12" name="Grafika 11" descr="Puzzle pieces outline">
            <a:extLst>
              <a:ext uri="{FF2B5EF4-FFF2-40B4-BE49-F238E27FC236}">
                <a16:creationId xmlns:a16="http://schemas.microsoft.com/office/drawing/2014/main" id="{003EA257-42CE-BC37-76B3-FBE059A36D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83733" y="4239419"/>
            <a:ext cx="914400" cy="914400"/>
          </a:xfrm>
          <a:prstGeom prst="rect">
            <a:avLst/>
          </a:prstGeom>
        </p:spPr>
      </p:pic>
      <p:pic>
        <p:nvPicPr>
          <p:cNvPr id="14" name="Grafika 13" descr="Piggy Bank outline">
            <a:extLst>
              <a:ext uri="{FF2B5EF4-FFF2-40B4-BE49-F238E27FC236}">
                <a16:creationId xmlns:a16="http://schemas.microsoft.com/office/drawing/2014/main" id="{0AB20AFA-AF54-2B2C-619C-718C1D02C2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8512" y="311943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1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C568B5-9EE9-741F-FB84-9197E8EB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err="1"/>
              <a:t>Historical</a:t>
            </a:r>
            <a:r>
              <a:rPr lang="sl-SI" dirty="0"/>
              <a:t> </a:t>
            </a:r>
            <a:r>
              <a:rPr lang="sl-SI" dirty="0" err="1"/>
              <a:t>overview</a:t>
            </a:r>
            <a:r>
              <a:rPr lang="sl-SI" dirty="0"/>
              <a:t> – most </a:t>
            </a:r>
            <a:r>
              <a:rPr lang="sl-SI" dirty="0" err="1"/>
              <a:t>important</a:t>
            </a:r>
            <a:r>
              <a:rPr lang="sl-SI" dirty="0"/>
              <a:t> </a:t>
            </a:r>
            <a:r>
              <a:rPr lang="sl-SI" dirty="0" err="1"/>
              <a:t>documents</a:t>
            </a:r>
            <a:endParaRPr lang="sl-SI" dirty="0"/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67DCFE7F-DF5C-4FEA-160B-75D041C6AF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52420"/>
              </p:ext>
            </p:extLst>
          </p:nvPr>
        </p:nvGraphicFramePr>
        <p:xfrm>
          <a:off x="690099" y="1915397"/>
          <a:ext cx="10245725" cy="4818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Slovenian Presidency of the Council of the EU 2021 | GOV.SI">
            <a:extLst>
              <a:ext uri="{FF2B5EF4-FFF2-40B4-BE49-F238E27FC236}">
                <a16:creationId xmlns:a16="http://schemas.microsoft.com/office/drawing/2014/main" id="{7D8064AC-6499-3F5F-17BB-F29BFA8D4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186" y="2359438"/>
            <a:ext cx="3216729" cy="87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63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E7C568B5-9EE9-741F-FB84-9197E8EB3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8" y="1578133"/>
            <a:ext cx="5246187" cy="28755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000" dirty="0"/>
              <a:t>Council recommendations on the guiding principles </a:t>
            </a:r>
            <a:br>
              <a:rPr lang="en-US" sz="4000" dirty="0"/>
            </a:br>
            <a:r>
              <a:rPr lang="en-US" sz="4000" dirty="0"/>
              <a:t>for knowledge </a:t>
            </a:r>
            <a:r>
              <a:rPr lang="en-US" sz="4000" dirty="0" err="1"/>
              <a:t>valorisation</a:t>
            </a:r>
            <a:r>
              <a:rPr lang="en-US" sz="4000" dirty="0"/>
              <a:t>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8946F61-4480-3F68-B90D-ABD10632C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067" y="4453667"/>
            <a:ext cx="4335468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 December 2022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F49DC94-6608-B81C-5E09-67E08B3BF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554" y="399708"/>
            <a:ext cx="4234328" cy="609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4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C568B5-9EE9-741F-FB84-9197E8EB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err="1"/>
              <a:t>Main</a:t>
            </a:r>
            <a:r>
              <a:rPr lang="sl-SI" dirty="0"/>
              <a:t> </a:t>
            </a:r>
            <a:r>
              <a:rPr lang="sl-SI" dirty="0" err="1"/>
              <a:t>difference</a:t>
            </a:r>
            <a:r>
              <a:rPr lang="sl-SI" dirty="0"/>
              <a:t> / </a:t>
            </a:r>
            <a:r>
              <a:rPr lang="sl-SI" dirty="0" err="1"/>
              <a:t>development</a:t>
            </a:r>
            <a:endParaRPr lang="sl-SI" dirty="0"/>
          </a:p>
        </p:txBody>
      </p:sp>
      <p:graphicFrame>
        <p:nvGraphicFramePr>
          <p:cNvPr id="6" name="Označba mesta vsebine 5">
            <a:extLst>
              <a:ext uri="{FF2B5EF4-FFF2-40B4-BE49-F238E27FC236}">
                <a16:creationId xmlns:a16="http://schemas.microsoft.com/office/drawing/2014/main" id="{7CF39AC0-4C96-A0B6-8D37-93E11C53B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585615"/>
              </p:ext>
            </p:extLst>
          </p:nvPr>
        </p:nvGraphicFramePr>
        <p:xfrm>
          <a:off x="677334" y="1975104"/>
          <a:ext cx="10245725" cy="4791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44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7 </a:t>
            </a:r>
            <a:r>
              <a:rPr lang="sl-SI" dirty="0" err="1"/>
              <a:t>guiding</a:t>
            </a:r>
            <a:r>
              <a:rPr lang="sl-SI" dirty="0"/>
              <a:t> </a:t>
            </a:r>
            <a:r>
              <a:rPr lang="sl-SI" dirty="0" err="1"/>
              <a:t>principles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knowledge</a:t>
            </a:r>
            <a:r>
              <a:rPr lang="sl-SI" dirty="0"/>
              <a:t> </a:t>
            </a:r>
            <a:r>
              <a:rPr lang="sl-SI" dirty="0" err="1"/>
              <a:t>valorisation</a:t>
            </a:r>
            <a:r>
              <a:rPr lang="sl-SI" dirty="0"/>
              <a:t> 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35AD9685-AD8B-61DD-37A8-AD60E5B94D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455928"/>
              </p:ext>
            </p:extLst>
          </p:nvPr>
        </p:nvGraphicFramePr>
        <p:xfrm>
          <a:off x="690563" y="2212848"/>
          <a:ext cx="10245725" cy="4424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Grafika 7" descr="Badge 7 outline">
            <a:extLst>
              <a:ext uri="{FF2B5EF4-FFF2-40B4-BE49-F238E27FC236}">
                <a16:creationId xmlns:a16="http://schemas.microsoft.com/office/drawing/2014/main" id="{8820EF50-B8A2-214D-7A9D-6510B964A1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6870" y="2437044"/>
            <a:ext cx="1476000" cy="14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39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9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3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4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06" y="821303"/>
            <a:ext cx="5654509" cy="1320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Knowledge </a:t>
            </a:r>
            <a:r>
              <a:rPr lang="en-US" sz="4000" dirty="0" err="1"/>
              <a:t>valorisation</a:t>
            </a:r>
            <a:r>
              <a:rPr lang="en-US" sz="4000" dirty="0"/>
              <a:t> </a:t>
            </a:r>
            <a:br>
              <a:rPr lang="sl-SI" sz="4000" dirty="0"/>
            </a:br>
            <a:r>
              <a:rPr lang="en-US" sz="4000" dirty="0"/>
              <a:t>in R&amp;I policy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2367627"/>
            <a:ext cx="6124302" cy="4498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Support structures, resources, policies, strategies and practices; 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roadest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possible societal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utilisation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R&amp;I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intellectual assets involving all </a:t>
            </a:r>
            <a:r>
              <a:rPr lang="sl-SI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ecosystems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olicy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uptake and standards;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romoting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equality, diversity and inclusion</a:t>
            </a:r>
          </a:p>
        </p:txBody>
      </p:sp>
      <p:pic>
        <p:nvPicPr>
          <p:cNvPr id="8" name="Označba mesta vsebine 7" descr="Badge 1 with solid fill">
            <a:extLst>
              <a:ext uri="{FF2B5EF4-FFF2-40B4-BE49-F238E27FC236}">
                <a16:creationId xmlns:a16="http://schemas.microsoft.com/office/drawing/2014/main" id="{D213DE3C-34A7-E7AF-B4AE-B5CAC746B0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4366" y="1481703"/>
            <a:ext cx="5062993" cy="506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4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244" y="821303"/>
            <a:ext cx="6022426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l-SI" sz="4000" dirty="0" err="1"/>
              <a:t>Skills</a:t>
            </a:r>
            <a:r>
              <a:rPr lang="sl-SI" sz="4000" dirty="0"/>
              <a:t> </a:t>
            </a:r>
            <a:r>
              <a:rPr lang="sl-SI" sz="4000" dirty="0" err="1"/>
              <a:t>and</a:t>
            </a:r>
            <a:r>
              <a:rPr lang="sl-SI" sz="4000" dirty="0"/>
              <a:t> </a:t>
            </a:r>
            <a:r>
              <a:rPr lang="sl-SI" sz="4000" dirty="0" err="1"/>
              <a:t>capacities</a:t>
            </a: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2367627"/>
            <a:ext cx="6124302" cy="44988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Competences, skills and capacities for all stakeholders</a:t>
            </a:r>
            <a:endParaRPr 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academia-industry-public sector mobility</a:t>
            </a:r>
            <a:endParaRPr 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participatory approaches to include talent, skills and tacit knowledge in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</a:t>
            </a:r>
            <a:endParaRPr lang="sl-SI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multidisciplinary collaborations, co-creation, social sciences, humanities and arts</a:t>
            </a:r>
          </a:p>
        </p:txBody>
      </p:sp>
      <p:pic>
        <p:nvPicPr>
          <p:cNvPr id="5" name="Grafika 4" descr="Badge with solid fill">
            <a:extLst>
              <a:ext uri="{FF2B5EF4-FFF2-40B4-BE49-F238E27FC236}">
                <a16:creationId xmlns:a16="http://schemas.microsoft.com/office/drawing/2014/main" id="{CDA67286-37F1-F504-AF2B-229FA8A7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8398" y="1481703"/>
            <a:ext cx="5076000" cy="50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09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54DE0-AE36-DAAD-640E-0FD9E97C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06" y="821303"/>
            <a:ext cx="649181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System of incentives</a:t>
            </a:r>
            <a:endParaRPr lang="en-US" sz="2000" dirty="0"/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3DADBB3B-8853-7FF4-DA1C-E9DB482B2A67}"/>
              </a:ext>
            </a:extLst>
          </p:cNvPr>
          <p:cNvSpPr txBox="1"/>
          <p:nvPr/>
        </p:nvSpPr>
        <p:spPr>
          <a:xfrm>
            <a:off x="5598306" y="2021305"/>
            <a:ext cx="6124302" cy="4845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research and innovation ecosystem actors to learn, apply and practice knowledge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businesses, SMEs, civil society, citizens, end-users and public authorities to be active partners in co-creation and joint experimentation; 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sl-SI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incentivise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actors to collect, share and use metrics that improve learning and performance of knowledge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valorisation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a 4" descr="Badge 3 with solid fill">
            <a:extLst>
              <a:ext uri="{FF2B5EF4-FFF2-40B4-BE49-F238E27FC236}">
                <a16:creationId xmlns:a16="http://schemas.microsoft.com/office/drawing/2014/main" id="{CDA67286-37F1-F504-AF2B-229FA8A7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28398" y="1481703"/>
            <a:ext cx="5076000" cy="50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271865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561</Words>
  <Application>Microsoft Office PowerPoint</Application>
  <PresentationFormat>Širokozaslonsko</PresentationFormat>
  <Paragraphs>101</Paragraphs>
  <Slides>15</Slides>
  <Notes>15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1" baseType="lpstr">
      <vt:lpstr>Arial</vt:lpstr>
      <vt:lpstr>Arial</vt:lpstr>
      <vt:lpstr>Calibri</vt:lpstr>
      <vt:lpstr>Trebuchet MS</vt:lpstr>
      <vt:lpstr>Wingdings 3</vt:lpstr>
      <vt:lpstr>2_Tema1</vt:lpstr>
      <vt:lpstr>Council recommendation  on the guiding principles  for knowledge valorisation</vt:lpstr>
      <vt:lpstr>Introduction   [The importance of knowledge valorization] </vt:lpstr>
      <vt:lpstr>Historical overview – most important documents</vt:lpstr>
      <vt:lpstr>Council recommendations on the guiding principles  for knowledge valorisation </vt:lpstr>
      <vt:lpstr>Main difference / development</vt:lpstr>
      <vt:lpstr>7 guiding principles for knowledge valorisation </vt:lpstr>
      <vt:lpstr>Knowledge valorisation  in R&amp;I policy </vt:lpstr>
      <vt:lpstr>Skills and capacities</vt:lpstr>
      <vt:lpstr>System of incentives</vt:lpstr>
      <vt:lpstr>Intellectual asset management </vt:lpstr>
      <vt:lpstr>Relevance in public funding schemes  </vt:lpstr>
      <vt:lpstr>Peer learning   </vt:lpstr>
      <vt:lpstr>Metrics, monitoring and evaluation   </vt:lpstr>
      <vt:lpstr>Conclusion - potential impact of implementing the Guiding principles for knowledge valorization</vt:lpstr>
      <vt:lpstr>Thank you!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So-financirana partnerstva (CF)</dc:title>
  <dc:creator>PŽ</dc:creator>
  <cp:lastModifiedBy>Petra Žagar</cp:lastModifiedBy>
  <cp:revision>26</cp:revision>
  <dcterms:created xsi:type="dcterms:W3CDTF">2022-10-13T11:03:03Z</dcterms:created>
  <dcterms:modified xsi:type="dcterms:W3CDTF">2023-10-10T07:10:18Z</dcterms:modified>
</cp:coreProperties>
</file>